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300" r:id="rId2"/>
    <p:sldId id="271" r:id="rId3"/>
    <p:sldId id="278" r:id="rId4"/>
    <p:sldId id="258" r:id="rId5"/>
    <p:sldId id="290" r:id="rId6"/>
    <p:sldId id="294" r:id="rId7"/>
    <p:sldId id="295" r:id="rId8"/>
    <p:sldId id="259" r:id="rId9"/>
    <p:sldId id="261" r:id="rId10"/>
    <p:sldId id="260" r:id="rId11"/>
    <p:sldId id="265" r:id="rId12"/>
    <p:sldId id="262" r:id="rId13"/>
    <p:sldId id="263" r:id="rId14"/>
    <p:sldId id="264" r:id="rId15"/>
    <p:sldId id="266" r:id="rId16"/>
    <p:sldId id="267" r:id="rId17"/>
    <p:sldId id="268" r:id="rId18"/>
    <p:sldId id="269" r:id="rId19"/>
    <p:sldId id="270" r:id="rId20"/>
    <p:sldId id="276" r:id="rId21"/>
    <p:sldId id="275" r:id="rId22"/>
    <p:sldId id="277" r:id="rId23"/>
    <p:sldId id="287" r:id="rId24"/>
    <p:sldId id="279" r:id="rId25"/>
    <p:sldId id="284" r:id="rId26"/>
    <p:sldId id="280" r:id="rId27"/>
    <p:sldId id="281" r:id="rId28"/>
    <p:sldId id="282" r:id="rId29"/>
    <p:sldId id="283" r:id="rId30"/>
    <p:sldId id="285" r:id="rId31"/>
    <p:sldId id="286" r:id="rId32"/>
    <p:sldId id="288" r:id="rId33"/>
    <p:sldId id="302" r:id="rId34"/>
    <p:sldId id="307" r:id="rId35"/>
    <p:sldId id="309" r:id="rId36"/>
    <p:sldId id="305" r:id="rId37"/>
    <p:sldId id="306" r:id="rId38"/>
    <p:sldId id="312" r:id="rId39"/>
    <p:sldId id="319" r:id="rId40"/>
    <p:sldId id="310" r:id="rId41"/>
    <p:sldId id="323" r:id="rId42"/>
    <p:sldId id="328" r:id="rId43"/>
    <p:sldId id="304" r:id="rId44"/>
    <p:sldId id="314" r:id="rId45"/>
    <p:sldId id="324" r:id="rId46"/>
    <p:sldId id="320" r:id="rId47"/>
    <p:sldId id="308" r:id="rId48"/>
    <p:sldId id="311" r:id="rId49"/>
    <p:sldId id="322" r:id="rId50"/>
    <p:sldId id="321" r:id="rId51"/>
    <p:sldId id="313" r:id="rId52"/>
    <p:sldId id="315" r:id="rId53"/>
    <p:sldId id="325" r:id="rId54"/>
    <p:sldId id="316" r:id="rId55"/>
    <p:sldId id="317" r:id="rId56"/>
    <p:sldId id="301" r:id="rId57"/>
    <p:sldId id="318" r:id="rId58"/>
    <p:sldId id="326" r:id="rId59"/>
    <p:sldId id="327" r:id="rId60"/>
    <p:sldId id="303" r:id="rId6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8FB2"/>
    <a:srgbClr val="6BA0D1"/>
    <a:srgbClr val="CC659C"/>
    <a:srgbClr val="596E80"/>
    <a:srgbClr val="FFFFFF"/>
    <a:srgbClr val="4662A6"/>
    <a:srgbClr val="EE7408"/>
    <a:srgbClr val="4D4D4D"/>
    <a:srgbClr val="AD3A9C"/>
    <a:srgbClr val="D5D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Style foncé 2 - Accentuation 1/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2924" autoAdjust="0"/>
  </p:normalViewPr>
  <p:slideViewPr>
    <p:cSldViewPr snapToGrid="0">
      <p:cViewPr varScale="1">
        <p:scale>
          <a:sx n="122" d="100"/>
          <a:sy n="122" d="100"/>
        </p:scale>
        <p:origin x="96" y="306"/>
      </p:cViewPr>
      <p:guideLst>
        <p:guide orient="horz" pos="2160"/>
        <p:guide pos="52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0392"/>
    </p:cViewPr>
  </p:sorterViewPr>
  <p:notesViewPr>
    <p:cSldViewPr snapToGrid="0"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1"/>
                </a:solidFill>
              </a:rPr>
              <a:t>[Titre </a:t>
            </a:r>
            <a:r>
              <a:rPr lang="fr-FR" sz="1600" dirty="0">
                <a:solidFill>
                  <a:schemeClr val="tx1"/>
                </a:solidFill>
              </a:rPr>
              <a:t>du </a:t>
            </a:r>
            <a:r>
              <a:rPr lang="fr-FR" sz="1600" dirty="0" smtClean="0">
                <a:solidFill>
                  <a:schemeClr val="tx1"/>
                </a:solidFill>
              </a:rPr>
              <a:t>graphique]</a:t>
            </a:r>
            <a:endParaRPr lang="fr-FR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36052679382379654"/>
          <c:y val="1.81634726843538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4.2994414526522057E-2"/>
          <c:y val="0.14238660880098913"/>
          <c:w val="0.9370237507777468"/>
          <c:h val="0.690598114574327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2D-42FD-9D56-FFAABAA9CF2D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2D-42FD-9D56-FFAABAA9CF2D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2D-42FD-9D56-FFAABAA9CF2D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Série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Feuil1!$E$2:$E$5</c:f>
              <c:numCache>
                <c:formatCode>General</c:formatCode>
                <c:ptCount val="4"/>
                <c:pt idx="0">
                  <c:v>1.3</c:v>
                </c:pt>
                <c:pt idx="1">
                  <c:v>4.5</c:v>
                </c:pt>
                <c:pt idx="2">
                  <c:v>5</c:v>
                </c:pt>
                <c:pt idx="3">
                  <c:v>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2D-42FD-9D56-FFAABAA9CF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42385712"/>
        <c:axId val="2042382384"/>
      </c:barChart>
      <c:catAx>
        <c:axId val="2042385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2384"/>
        <c:crosses val="autoZero"/>
        <c:auto val="1"/>
        <c:lblAlgn val="ctr"/>
        <c:lblOffset val="100"/>
        <c:noMultiLvlLbl val="0"/>
      </c:catAx>
      <c:valAx>
        <c:axId val="204238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2"/>
                </a:solidFill>
              </a:rPr>
              <a:t>[Titre </a:t>
            </a:r>
            <a:r>
              <a:rPr lang="fr-FR" sz="1600" dirty="0">
                <a:solidFill>
                  <a:schemeClr val="tx2"/>
                </a:solidFill>
              </a:rPr>
              <a:t>du </a:t>
            </a:r>
            <a:r>
              <a:rPr lang="fr-FR" sz="1600" dirty="0" smtClean="0">
                <a:solidFill>
                  <a:schemeClr val="tx2"/>
                </a:solidFill>
              </a:rPr>
              <a:t>graphique]</a:t>
            </a:r>
            <a:endParaRPr lang="fr-FR" sz="1600" dirty="0">
              <a:solidFill>
                <a:schemeClr val="tx2"/>
              </a:solidFill>
            </a:endParaRPr>
          </a:p>
        </c:rich>
      </c:tx>
      <c:layout>
        <c:manualLayout>
          <c:xMode val="edge"/>
          <c:yMode val="edge"/>
          <c:x val="0.3148090230227851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63-4E15-8627-9D44F686CC57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63-4E15-8627-9D44F686CC57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63-4E15-8627-9D44F686CC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96469903"/>
        <c:axId val="796475727"/>
      </c:barChart>
      <c:catAx>
        <c:axId val="79646990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75727"/>
        <c:crosses val="autoZero"/>
        <c:auto val="1"/>
        <c:lblAlgn val="ctr"/>
        <c:lblOffset val="100"/>
        <c:noMultiLvlLbl val="0"/>
      </c:catAx>
      <c:valAx>
        <c:axId val="79647572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99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3C3C3B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>
                <a:solidFill>
                  <a:schemeClr val="tx1"/>
                </a:solidFill>
              </a:rPr>
              <a:t>[</a:t>
            </a:r>
            <a:r>
              <a:rPr lang="fr-FR" sz="1600" b="0" i="0" baseline="0" dirty="0" smtClean="0">
                <a:solidFill>
                  <a:schemeClr val="tx1"/>
                </a:solidFill>
                <a:effectLst/>
              </a:rPr>
              <a:t>Titre du graphique</a:t>
            </a:r>
            <a:r>
              <a:rPr lang="en-US" sz="1600" dirty="0" smtClean="0">
                <a:solidFill>
                  <a:schemeClr val="tx1"/>
                </a:solidFill>
              </a:rPr>
              <a:t>]</a:t>
            </a:r>
            <a:endParaRPr lang="en-US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30863728470111446"/>
          <c:y val="3.391197306267840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3C3C3B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A5D-4B1F-BDCA-EBDF72BCD272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A5D-4B1F-BDCA-EBDF72BCD272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A5D-4B1F-BDCA-EBDF72BCD272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A5D-4B1F-BDCA-EBDF72BCD27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Feuil1!$A$2:$A$5</c:f>
              <c:strCache>
                <c:ptCount val="4"/>
                <c:pt idx="0">
                  <c:v>1er trim.</c:v>
                </c:pt>
                <c:pt idx="1">
                  <c:v>2e trim.</c:v>
                </c:pt>
                <c:pt idx="2">
                  <c:v>3e trim.</c:v>
                </c:pt>
                <c:pt idx="3">
                  <c:v>4e trim.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75-4D9B-83F9-EE642227A0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1"/>
                </a:solidFill>
              </a:rPr>
              <a:t>[Titre du 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F3-4D0B-A006-2314CA2A815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803280095"/>
        <c:axId val="803288415"/>
      </c:barChart>
      <c:lineChart>
        <c:grouping val="standard"/>
        <c:varyColors val="0"/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03280095"/>
        <c:axId val="803288415"/>
      </c:lineChart>
      <c:catAx>
        <c:axId val="803280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8415"/>
        <c:crosses val="autoZero"/>
        <c:auto val="1"/>
        <c:lblAlgn val="ctr"/>
        <c:lblOffset val="100"/>
        <c:noMultiLvlLbl val="0"/>
      </c:catAx>
      <c:valAx>
        <c:axId val="8032884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0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 smtClean="0">
                <a:solidFill>
                  <a:schemeClr val="tx1"/>
                </a:solidFill>
              </a:rPr>
              <a:t>[Titre </a:t>
            </a:r>
            <a:r>
              <a:rPr lang="fr-FR" sz="1600" dirty="0">
                <a:solidFill>
                  <a:schemeClr val="tx1"/>
                </a:solidFill>
              </a:rPr>
              <a:t>du </a:t>
            </a:r>
            <a:r>
              <a:rPr lang="fr-FR" sz="1600" dirty="0" smtClean="0">
                <a:solidFill>
                  <a:schemeClr val="tx1"/>
                </a:solidFill>
              </a:rPr>
              <a:t>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Feuil1!$B$2:$B$7</c:f>
              <c:numCache>
                <c:formatCode>General</c:formatCode>
                <c:ptCount val="6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  <c:pt idx="5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01-4443-8036-82ED3C5C1AF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Feuil1!$C$2:$C$7</c:f>
              <c:numCache>
                <c:formatCode>General</c:formatCode>
                <c:ptCount val="6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01-4443-8036-82ED3C5C1AF3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Feuil1!$D$2:$D$7</c:f>
              <c:numCache>
                <c:formatCode>General</c:formatCode>
                <c:ptCount val="6"/>
                <c:pt idx="0">
                  <c:v>4</c:v>
                </c:pt>
                <c:pt idx="1">
                  <c:v>6</c:v>
                </c:pt>
                <c:pt idx="2">
                  <c:v>2</c:v>
                </c:pt>
                <c:pt idx="3">
                  <c:v>8</c:v>
                </c:pt>
                <c:pt idx="4">
                  <c:v>5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01-4443-8036-82ED3C5C1A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6521839"/>
        <c:axId val="726518095"/>
      </c:areaChart>
      <c:dateAx>
        <c:axId val="726521839"/>
        <c:scaling>
          <c:orientation val="minMax"/>
        </c:scaling>
        <c:delete val="0"/>
        <c:axPos val="b"/>
        <c:numFmt formatCode="[$-40C]mmm\-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18095"/>
        <c:crosses val="autoZero"/>
        <c:auto val="1"/>
        <c:lblOffset val="100"/>
        <c:baseTimeUnit val="months"/>
      </c:dateAx>
      <c:valAx>
        <c:axId val="7265180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21839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>
                <a:solidFill>
                  <a:schemeClr val="tx2"/>
                </a:solidFill>
              </a:rPr>
              <a:t>[</a:t>
            </a:r>
            <a:r>
              <a:rPr lang="en-US" sz="1600" dirty="0" err="1" smtClean="0">
                <a:solidFill>
                  <a:schemeClr val="tx2"/>
                </a:solidFill>
              </a:rPr>
              <a:t>Titre</a:t>
            </a:r>
            <a:r>
              <a:rPr lang="en-US" sz="1600" dirty="0" smtClean="0">
                <a:solidFill>
                  <a:schemeClr val="tx2"/>
                </a:solidFill>
              </a:rPr>
              <a:t>]</a:t>
            </a:r>
            <a:endParaRPr lang="en-US" sz="1600" dirty="0">
              <a:solidFill>
                <a:schemeClr val="tx2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781-469B-980B-9D6DC6C21B1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baseline="0" dirty="0" smtClean="0">
                <a:solidFill>
                  <a:schemeClr val="tx2"/>
                </a:solidFill>
                <a:effectLst/>
              </a:rPr>
              <a:t>[</a:t>
            </a:r>
            <a:r>
              <a:rPr lang="en-US" sz="1600" b="0" i="0" baseline="0" dirty="0" err="1" smtClean="0">
                <a:solidFill>
                  <a:schemeClr val="tx2"/>
                </a:solidFill>
                <a:effectLst/>
              </a:rPr>
              <a:t>Titre</a:t>
            </a:r>
            <a:r>
              <a:rPr lang="en-US" sz="1600" b="0" i="0" baseline="0" dirty="0" smtClean="0">
                <a:solidFill>
                  <a:schemeClr val="tx2"/>
                </a:solidFill>
                <a:effectLst/>
              </a:rPr>
              <a:t>]</a:t>
            </a:r>
            <a:endParaRPr lang="fr-FR" sz="1800" dirty="0">
              <a:solidFill>
                <a:schemeClr val="tx2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25</c:v>
                </c:pt>
                <c:pt idx="1">
                  <c:v>27.8</c:v>
                </c:pt>
                <c:pt idx="2">
                  <c:v>21.9</c:v>
                </c:pt>
                <c:pt idx="3">
                  <c:v>22.4</c:v>
                </c:pt>
                <c:pt idx="4">
                  <c:v>18.5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EF7-49F4-AE75-311282A28CB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Feuil1!$A$2:$A$13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Feuil1!$B$2:$B$13</c:f>
              <c:numCache>
                <c:formatCode>General</c:formatCode>
                <c:ptCount val="12"/>
                <c:pt idx="0">
                  <c:v>68</c:v>
                </c:pt>
                <c:pt idx="1">
                  <c:v>64</c:v>
                </c:pt>
                <c:pt idx="2">
                  <c:v>48</c:v>
                </c:pt>
                <c:pt idx="3">
                  <c:v>71</c:v>
                </c:pt>
                <c:pt idx="4">
                  <c:v>75</c:v>
                </c:pt>
                <c:pt idx="5">
                  <c:v>62</c:v>
                </c:pt>
                <c:pt idx="6">
                  <c:v>58</c:v>
                </c:pt>
                <c:pt idx="7">
                  <c:v>69</c:v>
                </c:pt>
                <c:pt idx="8">
                  <c:v>46</c:v>
                </c:pt>
                <c:pt idx="9">
                  <c:v>58</c:v>
                </c:pt>
                <c:pt idx="10">
                  <c:v>73</c:v>
                </c:pt>
                <c:pt idx="11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6A-478E-8F7B-BB07B5EE30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6878287"/>
        <c:axId val="716882031"/>
      </c:lineChart>
      <c:catAx>
        <c:axId val="7168782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16882031"/>
        <c:crosses val="autoZero"/>
        <c:auto val="1"/>
        <c:lblAlgn val="ctr"/>
        <c:lblOffset val="100"/>
        <c:noMultiLvlLbl val="0"/>
      </c:catAx>
      <c:valAx>
        <c:axId val="716882031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168782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/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/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0E14E-FE89-478C-A015-1A23B8EB9792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3E207-DB82-443C-9698-174C9924B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575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3B623-8E7F-4574-8223-80B826C8C224}" type="datetimeFigureOut">
              <a:rPr lang="fr-FR" smtClean="0"/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0BDC0-C494-4F78-9C3B-27E72225FB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957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809145" y="1536804"/>
            <a:ext cx="6465950" cy="2387600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400" b="1" i="0" spc="3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FR" dirty="0" smtClean="0"/>
              <a:t>MODIFIEZ LE STYLE </a:t>
            </a:r>
            <a:br>
              <a:rPr lang="fr-FR" dirty="0" smtClean="0"/>
            </a:br>
            <a:r>
              <a:rPr lang="fr-FR" dirty="0" smtClean="0"/>
              <a:t>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145" y="4016479"/>
            <a:ext cx="646595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09625" y="5987331"/>
            <a:ext cx="1663700" cy="556343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Date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1774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41062"/>
            <a:ext cx="10575757" cy="524561"/>
          </a:xfrm>
        </p:spPr>
        <p:txBody>
          <a:bodyPr/>
          <a:lstStyle>
            <a:lvl1pPr>
              <a:defRPr spc="3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1" hasCustomPrompt="1"/>
          </p:nvPr>
        </p:nvSpPr>
        <p:spPr>
          <a:xfrm>
            <a:off x="79408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6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794084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7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4476001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8" name="Espace réservé du texte 4"/>
          <p:cNvSpPr>
            <a:spLocks noGrp="1"/>
          </p:cNvSpPr>
          <p:nvPr>
            <p:ph type="body" sz="quarter" idx="14" hasCustomPrompt="1"/>
          </p:nvPr>
        </p:nvSpPr>
        <p:spPr>
          <a:xfrm>
            <a:off x="4476000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15" hasCustomPrompt="1"/>
          </p:nvPr>
        </p:nvSpPr>
        <p:spPr>
          <a:xfrm>
            <a:off x="815791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10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8157915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20" hasCustomPrompt="1"/>
          </p:nvPr>
        </p:nvSpPr>
        <p:spPr>
          <a:xfrm>
            <a:off x="794086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1" hasCustomPrompt="1"/>
          </p:nvPr>
        </p:nvSpPr>
        <p:spPr>
          <a:xfrm>
            <a:off x="794084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2" hasCustomPrompt="1"/>
          </p:nvPr>
        </p:nvSpPr>
        <p:spPr>
          <a:xfrm>
            <a:off x="4476001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##</a:t>
            </a:r>
            <a:endParaRPr lang="fr-FR" dirty="0"/>
          </a:p>
        </p:txBody>
      </p:sp>
      <p:sp>
        <p:nvSpPr>
          <p:cNvPr id="29" name="Espace réservé du texte 4"/>
          <p:cNvSpPr>
            <a:spLocks noGrp="1"/>
          </p:cNvSpPr>
          <p:nvPr>
            <p:ph type="body" sz="quarter" idx="23" hasCustomPrompt="1"/>
          </p:nvPr>
        </p:nvSpPr>
        <p:spPr>
          <a:xfrm>
            <a:off x="4476000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 smtClean="0"/>
              <a:t>Titre partie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4779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4084" y="1646237"/>
            <a:ext cx="10559716" cy="4227301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2220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94084" y="1825625"/>
            <a:ext cx="5225716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1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12" name="Espace réservé du contenu 2"/>
          <p:cNvSpPr>
            <a:spLocks noGrp="1"/>
          </p:cNvSpPr>
          <p:nvPr>
            <p:ph sz="half" idx="15"/>
          </p:nvPr>
        </p:nvSpPr>
        <p:spPr>
          <a:xfrm>
            <a:off x="6172200" y="1825625"/>
            <a:ext cx="5181600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211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01892"/>
            <a:ext cx="5203491" cy="8239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000" smtClean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994" y="1511416"/>
            <a:ext cx="5182394" cy="814387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fr-FR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3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4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17" name="Espace réservé du contenu 2"/>
          <p:cNvSpPr>
            <a:spLocks noGrp="1"/>
          </p:cNvSpPr>
          <p:nvPr>
            <p:ph sz="half" idx="15"/>
          </p:nvPr>
        </p:nvSpPr>
        <p:spPr>
          <a:xfrm>
            <a:off x="794084" y="2505073"/>
            <a:ext cx="5225716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8" name="Espace réservé du contenu 2"/>
          <p:cNvSpPr>
            <a:spLocks noGrp="1"/>
          </p:cNvSpPr>
          <p:nvPr>
            <p:ph sz="half" idx="16"/>
          </p:nvPr>
        </p:nvSpPr>
        <p:spPr>
          <a:xfrm>
            <a:off x="6172994" y="2505073"/>
            <a:ext cx="5181600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10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28547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 smtClean="0"/>
              <a:t>Ajouter un sous-titre</a:t>
            </a:r>
            <a:endParaRPr lang="fr-FR" dirty="0"/>
          </a:p>
        </p:txBody>
      </p:sp>
      <p:sp>
        <p:nvSpPr>
          <p:cNvPr id="5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34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0252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2"/>
          <p:cNvSpPr>
            <a:spLocks noGrp="1"/>
          </p:cNvSpPr>
          <p:nvPr>
            <p:ph sz="half" idx="13"/>
          </p:nvPr>
        </p:nvSpPr>
        <p:spPr>
          <a:xfrm>
            <a:off x="5331229" y="987424"/>
            <a:ext cx="6172200" cy="4881563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1787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4784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8" name="Espace réservé du texte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120388"/>
            <a:ext cx="10515600" cy="5258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dirty="0">
                <a:solidFill>
                  <a:schemeClr val="accent3"/>
                </a:solidFill>
              </a:defRPr>
            </a:lvl1pPr>
          </a:lstStyle>
          <a:p>
            <a:pPr marL="0" lvl="0" indent="0">
              <a:buNone/>
            </a:pPr>
            <a:r>
              <a:rPr lang="fr-FR" sz="2800" dirty="0" smtClean="0"/>
              <a:t>Ajoutez un sous-titre</a:t>
            </a:r>
            <a:endParaRPr lang="fr-FR" sz="2800" dirty="0"/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982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2887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013586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345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27011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706920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1008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868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6964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79871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8574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2786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9315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451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 smtClean="0"/>
              <a:t>TITRE DE PARTIE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8472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226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94084" y="365125"/>
            <a:ext cx="10559716" cy="524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22201"/>
            <a:ext cx="105597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716301" y="6479467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bg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075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  <p:sldLayoutId id="2147483682" r:id="rId13"/>
    <p:sldLayoutId id="2147483683" r:id="rId14"/>
    <p:sldLayoutId id="2147483684" r:id="rId15"/>
    <p:sldLayoutId id="2147483675" r:id="rId16"/>
    <p:sldLayoutId id="2147483676" r:id="rId17"/>
    <p:sldLayoutId id="2147483677" r:id="rId18"/>
    <p:sldLayoutId id="2147483678" r:id="rId19"/>
    <p:sldLayoutId id="2147483685" r:id="rId20"/>
    <p:sldLayoutId id="2147483686" r:id="rId21"/>
    <p:sldLayoutId id="2147483679" r:id="rId22"/>
    <p:sldLayoutId id="2147483680" r:id="rId23"/>
    <p:sldLayoutId id="2147483660" r:id="rId2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3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PRÉSENTATION POWERPOINT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3"/>
                </a:solidFill>
              </a:rPr>
              <a:t>Exemples et mises en situation</a:t>
            </a:r>
            <a:endParaRPr lang="fr-FR" dirty="0">
              <a:solidFill>
                <a:schemeClr val="accent3"/>
              </a:solidFill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tx1"/>
                </a:solidFill>
              </a:rPr>
              <a:t>12/2024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01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b="1" dirty="0" smtClean="0"/>
              <a:t>NUANCIER</a:t>
            </a:r>
            <a:endParaRPr lang="fr-FR" b="1" dirty="0"/>
          </a:p>
        </p:txBody>
      </p:sp>
      <p:sp>
        <p:nvSpPr>
          <p:cNvPr id="5" name="Ellipse 4"/>
          <p:cNvSpPr/>
          <p:nvPr/>
        </p:nvSpPr>
        <p:spPr>
          <a:xfrm>
            <a:off x="2631878" y="1449517"/>
            <a:ext cx="720000" cy="72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521291" y="2312883"/>
            <a:ext cx="941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/>
              <a:t>RVB</a:t>
            </a:r>
          </a:p>
          <a:p>
            <a:pPr algn="ctr"/>
            <a:r>
              <a:rPr lang="fr-FR" sz="1200" dirty="0" smtClean="0"/>
              <a:t>60  60  59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27409" y="1678712"/>
            <a:ext cx="5561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</a:rPr>
              <a:t>GRIS</a:t>
            </a:r>
            <a:endParaRPr lang="fr-FR" sz="1100" dirty="0">
              <a:solidFill>
                <a:schemeClr val="bg1"/>
              </a:solidFill>
            </a:endParaRPr>
          </a:p>
        </p:txBody>
      </p:sp>
      <p:grpSp>
        <p:nvGrpSpPr>
          <p:cNvPr id="43" name="Groupe 42"/>
          <p:cNvGrpSpPr/>
          <p:nvPr/>
        </p:nvGrpSpPr>
        <p:grpSpPr>
          <a:xfrm>
            <a:off x="794084" y="1449517"/>
            <a:ext cx="1032709" cy="1332334"/>
            <a:chOff x="2360638" y="3899543"/>
            <a:chExt cx="1032709" cy="1332334"/>
          </a:xfrm>
        </p:grpSpPr>
        <p:sp>
          <p:nvSpPr>
            <p:cNvPr id="6" name="Ellipse 5"/>
            <p:cNvSpPr/>
            <p:nvPr/>
          </p:nvSpPr>
          <p:spPr>
            <a:xfrm>
              <a:off x="2516993" y="3899543"/>
              <a:ext cx="720000" cy="720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900" b="1" dirty="0"/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236063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50  62  72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02252" y="4044100"/>
              <a:ext cx="74948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BLEU FONCÉ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5797922" y="1438811"/>
            <a:ext cx="1032709" cy="1335737"/>
            <a:chOff x="676568" y="3896140"/>
            <a:chExt cx="1032709" cy="1335737"/>
          </a:xfrm>
        </p:grpSpPr>
        <p:sp>
          <p:nvSpPr>
            <p:cNvPr id="7" name="Ellipse 6"/>
            <p:cNvSpPr/>
            <p:nvPr/>
          </p:nvSpPr>
          <p:spPr>
            <a:xfrm>
              <a:off x="832923" y="3896140"/>
              <a:ext cx="720000" cy="72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67656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/>
                <a:t>7</a:t>
              </a:r>
              <a:r>
                <a:rPr lang="fr-FR" sz="1200" dirty="0" smtClean="0"/>
                <a:t>  115  110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3493" y="4125335"/>
              <a:ext cx="4988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VERT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4190179" y="1442924"/>
            <a:ext cx="1032709" cy="1331624"/>
            <a:chOff x="4075293" y="1442924"/>
            <a:chExt cx="1032709" cy="1331624"/>
          </a:xfrm>
        </p:grpSpPr>
        <p:sp>
          <p:nvSpPr>
            <p:cNvPr id="8" name="Ellipse 7"/>
            <p:cNvSpPr/>
            <p:nvPr/>
          </p:nvSpPr>
          <p:spPr>
            <a:xfrm>
              <a:off x="4231648" y="1442924"/>
              <a:ext cx="720000" cy="7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4075293" y="231288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244  153  26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242833" y="1672119"/>
              <a:ext cx="69762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ORANGE</a:t>
              </a:r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4141770" y="3894841"/>
            <a:ext cx="1067424" cy="1333687"/>
            <a:chOff x="2412751" y="3894841"/>
            <a:chExt cx="1067424" cy="1333687"/>
          </a:xfrm>
        </p:grpSpPr>
        <p:sp>
          <p:nvSpPr>
            <p:cNvPr id="11" name="Ellipse 10"/>
            <p:cNvSpPr/>
            <p:nvPr/>
          </p:nvSpPr>
          <p:spPr>
            <a:xfrm>
              <a:off x="2600982" y="3894841"/>
              <a:ext cx="720000" cy="72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634973" y="4131501"/>
              <a:ext cx="611065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100" b="1" dirty="0" smtClean="0">
                  <a:solidFill>
                    <a:schemeClr val="bg1"/>
                  </a:solidFill>
                </a:rPr>
                <a:t>ROUGE</a:t>
              </a:r>
              <a:endParaRPr lang="fr-FR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2412751" y="4766863"/>
              <a:ext cx="10674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200  65  53</a:t>
              </a:r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794084" y="3894841"/>
            <a:ext cx="1032709" cy="1333687"/>
            <a:chOff x="679198" y="3894841"/>
            <a:chExt cx="1032709" cy="1333687"/>
          </a:xfrm>
        </p:grpSpPr>
        <p:sp>
          <p:nvSpPr>
            <p:cNvPr id="10" name="Ellipse 9"/>
            <p:cNvSpPr/>
            <p:nvPr/>
          </p:nvSpPr>
          <p:spPr>
            <a:xfrm>
              <a:off x="833477" y="3894841"/>
              <a:ext cx="720000" cy="72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823998" y="4131501"/>
              <a:ext cx="74948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BLEU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ZoneTexte 25"/>
            <p:cNvSpPr txBox="1"/>
            <p:nvPr/>
          </p:nvSpPr>
          <p:spPr>
            <a:xfrm>
              <a:off x="679198" y="476686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91  117  142</a:t>
              </a:r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5740458" y="3894841"/>
            <a:ext cx="1147634" cy="1333687"/>
            <a:chOff x="4148307" y="3894841"/>
            <a:chExt cx="1147634" cy="1333687"/>
          </a:xfrm>
        </p:grpSpPr>
        <p:sp>
          <p:nvSpPr>
            <p:cNvPr id="12" name="Ellipse 11"/>
            <p:cNvSpPr/>
            <p:nvPr/>
          </p:nvSpPr>
          <p:spPr>
            <a:xfrm>
              <a:off x="4359561" y="3894841"/>
              <a:ext cx="720000" cy="720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468739" y="4142362"/>
              <a:ext cx="49244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BLEU</a:t>
              </a: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4148307" y="4766863"/>
              <a:ext cx="11476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23  97  162</a:t>
              </a:r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2386002" y="3894841"/>
            <a:ext cx="1221203" cy="1333687"/>
            <a:chOff x="5867536" y="3894841"/>
            <a:chExt cx="1221203" cy="1333687"/>
          </a:xfrm>
        </p:grpSpPr>
        <p:sp>
          <p:nvSpPr>
            <p:cNvPr id="9" name="Ellipse 8"/>
            <p:cNvSpPr/>
            <p:nvPr/>
          </p:nvSpPr>
          <p:spPr>
            <a:xfrm>
              <a:off x="6118141" y="3894841"/>
              <a:ext cx="720000" cy="720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186233" y="4059184"/>
              <a:ext cx="583813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GRIS </a:t>
              </a:r>
            </a:p>
            <a:p>
              <a:pPr algn="ctr"/>
              <a:r>
                <a:rPr lang="fr-FR" sz="1100" b="1" dirty="0" smtClean="0">
                  <a:solidFill>
                    <a:schemeClr val="bg1"/>
                  </a:solidFill>
                </a:rPr>
                <a:t>CLAIR</a:t>
              </a:r>
              <a:endParaRPr lang="fr-FR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5867536" y="4766863"/>
              <a:ext cx="1221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 smtClean="0"/>
                <a:t>RVB</a:t>
              </a:r>
            </a:p>
            <a:p>
              <a:pPr algn="ctr"/>
              <a:r>
                <a:rPr lang="fr-FR" sz="1200" dirty="0" smtClean="0"/>
                <a:t>178  178  178</a:t>
              </a:r>
            </a:p>
          </p:txBody>
        </p:sp>
      </p:grpSp>
      <p:cxnSp>
        <p:nvCxnSpPr>
          <p:cNvPr id="30" name="Connecteur droit 29"/>
          <p:cNvCxnSpPr/>
          <p:nvPr/>
        </p:nvCxnSpPr>
        <p:spPr>
          <a:xfrm>
            <a:off x="9229505" y="136748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9390031" y="174784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Couleurs </a:t>
            </a:r>
          </a:p>
          <a:p>
            <a:r>
              <a:rPr lang="fr-FR" dirty="0" smtClean="0"/>
              <a:t>Principales</a:t>
            </a:r>
            <a:endParaRPr lang="fr-FR" dirty="0"/>
          </a:p>
        </p:txBody>
      </p:sp>
      <p:sp>
        <p:nvSpPr>
          <p:cNvPr id="36" name="ZoneTexte 35"/>
          <p:cNvSpPr txBox="1"/>
          <p:nvPr/>
        </p:nvSpPr>
        <p:spPr>
          <a:xfrm>
            <a:off x="9390031" y="2394179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</a:rPr>
              <a:t>(titres, textes, formes)</a:t>
            </a:r>
            <a:endParaRPr lang="fr-FR" sz="1400" dirty="0">
              <a:solidFill>
                <a:schemeClr val="accent1"/>
              </a:solidFill>
            </a:endParaRPr>
          </a:p>
        </p:txBody>
      </p:sp>
      <p:cxnSp>
        <p:nvCxnSpPr>
          <p:cNvPr id="37" name="Connecteur droit 36"/>
          <p:cNvCxnSpPr/>
          <p:nvPr/>
        </p:nvCxnSpPr>
        <p:spPr>
          <a:xfrm>
            <a:off x="9229505" y="382146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9390031" y="420182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Couleurs </a:t>
            </a:r>
          </a:p>
          <a:p>
            <a:r>
              <a:rPr lang="fr-FR" dirty="0" smtClean="0"/>
              <a:t>Secondaires</a:t>
            </a:r>
            <a:endParaRPr lang="fr-FR" dirty="0"/>
          </a:p>
        </p:txBody>
      </p:sp>
      <p:sp>
        <p:nvSpPr>
          <p:cNvPr id="39" name="ZoneTexte 38"/>
          <p:cNvSpPr txBox="1"/>
          <p:nvPr/>
        </p:nvSpPr>
        <p:spPr>
          <a:xfrm>
            <a:off x="9390031" y="4843806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1"/>
                </a:solidFill>
              </a:rPr>
              <a:t>(graphiques uniquement)</a:t>
            </a:r>
            <a:endParaRPr lang="fr-FR" sz="1400" dirty="0">
              <a:solidFill>
                <a:schemeClr val="accent1"/>
              </a:solidFill>
            </a:endParaRPr>
          </a:p>
        </p:txBody>
      </p:sp>
      <p:sp>
        <p:nvSpPr>
          <p:cNvPr id="4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72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5495925" cy="524561"/>
          </a:xfrm>
        </p:spPr>
        <p:txBody>
          <a:bodyPr/>
          <a:lstStyle/>
          <a:p>
            <a:r>
              <a:rPr lang="fr-FR" dirty="0" smtClean="0">
                <a:latin typeface="+mj-lt"/>
              </a:rPr>
              <a:t>TYPOGRAPHIE</a:t>
            </a:r>
            <a:endParaRPr lang="fr-FR" dirty="0">
              <a:latin typeface="+mj-lt"/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>
          <a:xfrm>
            <a:off x="838200" y="897409"/>
            <a:ext cx="5495925" cy="425213"/>
          </a:xfrm>
        </p:spPr>
        <p:txBody>
          <a:bodyPr/>
          <a:lstStyle/>
          <a:p>
            <a:r>
              <a:rPr lang="fr-FR" dirty="0" smtClean="0"/>
              <a:t>Usage sur les supports PowerPoint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838200" y="1952625"/>
            <a:ext cx="62103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300" dirty="0" smtClean="0"/>
              <a:t>CALIBRI</a:t>
            </a:r>
            <a:endParaRPr lang="fr-FR" sz="2000" spc="300" dirty="0" smtClean="0"/>
          </a:p>
          <a:p>
            <a:endParaRPr lang="fr-FR" sz="1600" dirty="0" smtClean="0"/>
          </a:p>
          <a:p>
            <a:pPr>
              <a:lnSpc>
                <a:spcPct val="150000"/>
              </a:lnSpc>
            </a:pPr>
            <a:r>
              <a:rPr lang="fr-FR" sz="1600" dirty="0" smtClean="0"/>
              <a:t>ABCDEFGHIJKLMNOPQRSTUVWXYZ</a:t>
            </a:r>
          </a:p>
          <a:p>
            <a:pPr>
              <a:lnSpc>
                <a:spcPct val="150000"/>
              </a:lnSpc>
            </a:pPr>
            <a:r>
              <a:rPr lang="fr-FR" sz="1600" dirty="0" smtClean="0"/>
              <a:t>abcdefghijklmnopqrstuvwxyz</a:t>
            </a:r>
            <a:endParaRPr lang="fr-FR" sz="1600" dirty="0"/>
          </a:p>
          <a:p>
            <a:pPr>
              <a:lnSpc>
                <a:spcPct val="150000"/>
              </a:lnSpc>
            </a:pPr>
            <a:r>
              <a:rPr lang="fr-FR" sz="1600" dirty="0" smtClean="0"/>
              <a:t>0123456789</a:t>
            </a:r>
          </a:p>
          <a:p>
            <a:pPr>
              <a:lnSpc>
                <a:spcPct val="150000"/>
              </a:lnSpc>
            </a:pPr>
            <a:r>
              <a:rPr lang="fr-FR" sz="1600" dirty="0" smtClean="0"/>
              <a:t>.,!?%&amp;$#()*</a:t>
            </a:r>
          </a:p>
        </p:txBody>
      </p:sp>
      <p:cxnSp>
        <p:nvCxnSpPr>
          <p:cNvPr id="8" name="Connecteur droit 7"/>
          <p:cNvCxnSpPr/>
          <p:nvPr/>
        </p:nvCxnSpPr>
        <p:spPr>
          <a:xfrm>
            <a:off x="8112657" y="458128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8212455" y="458128"/>
            <a:ext cx="27850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Titre principal | </a:t>
            </a:r>
            <a:r>
              <a:rPr lang="fr-FR" sz="1600" b="1" dirty="0" smtClean="0"/>
              <a:t>Gras</a:t>
            </a:r>
            <a:r>
              <a:rPr lang="fr-FR" sz="1600" dirty="0" smtClean="0"/>
              <a:t> </a:t>
            </a:r>
            <a:r>
              <a:rPr lang="fr-FR" sz="1200" dirty="0" smtClean="0"/>
              <a:t>(32pt)</a:t>
            </a:r>
            <a:endParaRPr lang="fr-FR" sz="1600" b="1" dirty="0"/>
          </a:p>
        </p:txBody>
      </p:sp>
      <p:cxnSp>
        <p:nvCxnSpPr>
          <p:cNvPr id="13" name="Connecteur droit 12"/>
          <p:cNvCxnSpPr/>
          <p:nvPr/>
        </p:nvCxnSpPr>
        <p:spPr>
          <a:xfrm>
            <a:off x="8112657" y="931255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8212455" y="931255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accent3"/>
                </a:solidFill>
              </a:rPr>
              <a:t>Titre secondaire </a:t>
            </a:r>
            <a:r>
              <a:rPr lang="fr-FR" sz="1200" dirty="0" smtClean="0">
                <a:solidFill>
                  <a:schemeClr val="accent3"/>
                </a:solidFill>
              </a:rPr>
              <a:t>(24pt)</a:t>
            </a:r>
            <a:endParaRPr lang="fr-FR" sz="1200" dirty="0">
              <a:solidFill>
                <a:schemeClr val="accent3"/>
              </a:solidFill>
            </a:endParaRPr>
          </a:p>
        </p:txBody>
      </p:sp>
      <p:cxnSp>
        <p:nvCxnSpPr>
          <p:cNvPr id="10" name="Connecteur droit 9"/>
          <p:cNvCxnSpPr/>
          <p:nvPr/>
        </p:nvCxnSpPr>
        <p:spPr>
          <a:xfrm>
            <a:off x="8112657" y="2742685"/>
            <a:ext cx="0" cy="102582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8212455" y="2963208"/>
            <a:ext cx="2635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Texte courant, </a:t>
            </a:r>
            <a:br>
              <a:rPr lang="fr-FR" sz="1600" dirty="0" smtClean="0"/>
            </a:br>
            <a:r>
              <a:rPr lang="fr-FR" sz="1600" dirty="0" smtClean="0"/>
              <a:t>titre graphique </a:t>
            </a:r>
            <a:r>
              <a:rPr lang="fr-FR" sz="1200" dirty="0" smtClean="0"/>
              <a:t>(16pt)</a:t>
            </a:r>
            <a:endParaRPr lang="fr-FR" sz="1200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8112657" y="1999855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8212455" y="2028430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Titre | </a:t>
            </a:r>
            <a:r>
              <a:rPr lang="fr-FR" sz="1600" b="1" dirty="0" smtClean="0"/>
              <a:t>Gras</a:t>
            </a:r>
            <a:r>
              <a:rPr lang="fr-FR" sz="1600" dirty="0" smtClean="0"/>
              <a:t> </a:t>
            </a:r>
            <a:r>
              <a:rPr lang="fr-FR" sz="1200" dirty="0" smtClean="0"/>
              <a:t>(20pt)</a:t>
            </a:r>
            <a:endParaRPr lang="fr-FR" sz="1200" b="1" dirty="0"/>
          </a:p>
        </p:txBody>
      </p:sp>
      <p:sp>
        <p:nvSpPr>
          <p:cNvPr id="19" name="Rectangle 18"/>
          <p:cNvSpPr/>
          <p:nvPr/>
        </p:nvSpPr>
        <p:spPr>
          <a:xfrm>
            <a:off x="838200" y="532852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11-2024</a:t>
            </a:r>
            <a:endParaRPr lang="fr-FR" dirty="0"/>
          </a:p>
        </p:txBody>
      </p:sp>
      <p:cxnSp>
        <p:nvCxnSpPr>
          <p:cNvPr id="20" name="Connecteur droit 19"/>
          <p:cNvCxnSpPr/>
          <p:nvPr/>
        </p:nvCxnSpPr>
        <p:spPr>
          <a:xfrm>
            <a:off x="8112657" y="5299953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8212455" y="5328528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Date </a:t>
            </a:r>
            <a:r>
              <a:rPr lang="fr-FR" sz="1200" dirty="0" smtClean="0"/>
              <a:t>(18pt)</a:t>
            </a:r>
            <a:endParaRPr lang="fr-FR" sz="1200" b="1" dirty="0"/>
          </a:p>
        </p:txBody>
      </p:sp>
      <p:cxnSp>
        <p:nvCxnSpPr>
          <p:cNvPr id="23" name="Connecteur droit 22"/>
          <p:cNvCxnSpPr/>
          <p:nvPr/>
        </p:nvCxnSpPr>
        <p:spPr>
          <a:xfrm>
            <a:off x="897924" y="2409569"/>
            <a:ext cx="5436201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548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SOMMAIRE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 smtClean="0"/>
              <a:t>01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fr-FR" sz="2000" dirty="0" smtClean="0"/>
              <a:t>[Insérer Partie]</a:t>
            </a:r>
            <a:endParaRPr lang="fr-FR" sz="2000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 smtClean="0"/>
              <a:t>02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03</a:t>
            </a:r>
            <a:endParaRPr lang="fr-FR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 smtClean="0"/>
              <a:t>04</a:t>
            </a:r>
            <a:endParaRPr lang="fr-FR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 smtClean="0"/>
              <a:t>05</a:t>
            </a:r>
            <a:endParaRPr lang="fr-FR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299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FR" spc="300" dirty="0" smtClean="0">
                <a:solidFill>
                  <a:schemeClr val="accent3"/>
                </a:solidFill>
              </a:rPr>
              <a:t>01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529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 smtClean="0">
                <a:solidFill>
                  <a:schemeClr val="accent3"/>
                </a:solidFill>
              </a:rPr>
              <a:t>02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458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 smtClean="0">
                <a:solidFill>
                  <a:schemeClr val="accent3"/>
                </a:solidFill>
              </a:rPr>
              <a:t>03</a:t>
            </a:r>
            <a:r>
              <a:rPr lang="fr-FR" spc="300" dirty="0" smtClean="0"/>
              <a:t> - [INSÉRER PARTIE]</a:t>
            </a:r>
            <a:endParaRPr lang="fr-FR" spc="30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680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SYNTHÈSE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8382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</a:t>
            </a:r>
            <a:r>
              <a:rPr lang="fr-FR" dirty="0" smtClean="0"/>
              <a:t>Point Principal</a:t>
            </a:r>
            <a:r>
              <a:rPr lang="fr-FR" dirty="0"/>
              <a:t>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933450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18" name="Connecteur droit 17"/>
          <p:cNvCxnSpPr/>
          <p:nvPr/>
        </p:nvCxnSpPr>
        <p:spPr>
          <a:xfrm>
            <a:off x="838200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36586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28" name="Connecteur droit 27"/>
          <p:cNvCxnSpPr/>
          <p:nvPr/>
        </p:nvCxnSpPr>
        <p:spPr>
          <a:xfrm>
            <a:off x="35634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63817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30" name="Connecteur droit 29"/>
          <p:cNvCxnSpPr/>
          <p:nvPr/>
        </p:nvCxnSpPr>
        <p:spPr>
          <a:xfrm>
            <a:off x="62865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/>
          <p:cNvSpPr txBox="1"/>
          <p:nvPr/>
        </p:nvSpPr>
        <p:spPr>
          <a:xfrm>
            <a:off x="91090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[Sous-catégorie 1]</a:t>
            </a:r>
          </a:p>
          <a:p>
            <a:endParaRPr lang="fr-FR" sz="1600" dirty="0" smtClean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2]</a:t>
            </a:r>
          </a:p>
          <a:p>
            <a:endParaRPr lang="fr-FR" sz="1600" dirty="0" smtClean="0"/>
          </a:p>
          <a:p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endParaRPr lang="fr-FR" sz="1600" dirty="0"/>
          </a:p>
          <a:p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32" name="Connecteur droit 31"/>
          <p:cNvCxnSpPr/>
          <p:nvPr/>
        </p:nvCxnSpPr>
        <p:spPr>
          <a:xfrm>
            <a:off x="90138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9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SYNTHÈSE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8382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</a:t>
            </a:r>
            <a:r>
              <a:rPr lang="fr-FR" b="1" dirty="0" smtClean="0">
                <a:solidFill>
                  <a:schemeClr val="tx1"/>
                </a:solidFill>
              </a:rPr>
              <a:t>Point Principal</a:t>
            </a:r>
            <a:r>
              <a:rPr lang="fr-FR" b="1" dirty="0">
                <a:solidFill>
                  <a:schemeClr val="tx1"/>
                </a:solidFill>
              </a:rPr>
              <a:t>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38199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3560251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>
            <a:off x="62886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90138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356025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7" name="ZoneTexte 16"/>
          <p:cNvSpPr txBox="1"/>
          <p:nvPr/>
        </p:nvSpPr>
        <p:spPr>
          <a:xfrm>
            <a:off x="6288601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8" name="ZoneTexte 17"/>
          <p:cNvSpPr txBox="1"/>
          <p:nvPr/>
        </p:nvSpPr>
        <p:spPr>
          <a:xfrm>
            <a:off x="901380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 smtClean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[</a:t>
            </a:r>
            <a:r>
              <a:rPr lang="fr-FR" sz="1600" dirty="0"/>
              <a:t>Sous-catégorie </a:t>
            </a:r>
            <a:r>
              <a:rPr lang="fr-FR" sz="1600" dirty="0" smtClean="0"/>
              <a:t>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Sous-catégorie 4]</a:t>
            </a:r>
            <a:endParaRPr lang="fr-FR" sz="1600" dirty="0"/>
          </a:p>
        </p:txBody>
      </p:sp>
      <p:sp>
        <p:nvSpPr>
          <p:cNvPr id="1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004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>
                <a:solidFill>
                  <a:schemeClr val="accent3"/>
                </a:solidFill>
              </a:rPr>
              <a:t>Diagramme à </a:t>
            </a:r>
            <a:r>
              <a:rPr lang="fr-FR" dirty="0" smtClean="0">
                <a:solidFill>
                  <a:schemeClr val="accent3"/>
                </a:solidFill>
              </a:rPr>
              <a:t>barres</a:t>
            </a:r>
            <a:endParaRPr lang="fr-FR" dirty="0">
              <a:solidFill>
                <a:schemeClr val="accent3"/>
              </a:solidFill>
            </a:endParaRPr>
          </a:p>
        </p:txBody>
      </p:sp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1499817699"/>
              </p:ext>
            </p:extLst>
          </p:nvPr>
        </p:nvGraphicFramePr>
        <p:xfrm>
          <a:off x="838200" y="1877824"/>
          <a:ext cx="6991350" cy="4195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Connecteur droit 14"/>
          <p:cNvCxnSpPr/>
          <p:nvPr/>
        </p:nvCxnSpPr>
        <p:spPr>
          <a:xfrm>
            <a:off x="838200" y="1867848"/>
            <a:ext cx="700087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8253455" y="1935202"/>
            <a:ext cx="31003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2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3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4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5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7" name="Connecteur droit 16"/>
          <p:cNvCxnSpPr/>
          <p:nvPr/>
        </p:nvCxnSpPr>
        <p:spPr>
          <a:xfrm>
            <a:off x="8187358" y="1867848"/>
            <a:ext cx="316644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832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à </a:t>
            </a:r>
            <a:r>
              <a:rPr lang="fr-FR" dirty="0" smtClean="0"/>
              <a:t>barres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396007125"/>
              </p:ext>
            </p:extLst>
          </p:nvPr>
        </p:nvGraphicFramePr>
        <p:xfrm>
          <a:off x="838200" y="1867848"/>
          <a:ext cx="4991099" cy="4180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Connecteur droit 8"/>
          <p:cNvCxnSpPr/>
          <p:nvPr/>
        </p:nvCxnSpPr>
        <p:spPr>
          <a:xfrm>
            <a:off x="6096000" y="1867848"/>
            <a:ext cx="0" cy="407575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6362701" y="1867848"/>
            <a:ext cx="4991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/ Image]</a:t>
            </a:r>
          </a:p>
        </p:txBody>
      </p: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26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2903441557"/>
              </p:ext>
            </p:extLst>
          </p:nvPr>
        </p:nvGraphicFramePr>
        <p:xfrm>
          <a:off x="838201" y="1922702"/>
          <a:ext cx="5013960" cy="3744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</a:t>
            </a:r>
            <a:r>
              <a:rPr lang="fr-FR" dirty="0" smtClean="0"/>
              <a:t>circulaire</a:t>
            </a:r>
            <a:endParaRPr lang="fr-FR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6209969" y="1867848"/>
            <a:ext cx="514383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209969" y="1935201"/>
            <a:ext cx="514383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&amp; points importants]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 smtClean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2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3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4</a:t>
            </a:r>
            <a:endParaRPr lang="fr-FR" sz="1600" dirty="0"/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</a:t>
            </a:r>
            <a:r>
              <a:rPr lang="fr-FR" sz="1600" dirty="0" smtClean="0"/>
              <a:t>5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838200" y="1867848"/>
            <a:ext cx="501396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790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13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Graphique combiné</a:t>
            </a:r>
            <a:endParaRPr lang="fr-FR" dirty="0"/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134017796"/>
              </p:ext>
            </p:extLst>
          </p:nvPr>
        </p:nvGraphicFramePr>
        <p:xfrm>
          <a:off x="838200" y="1416908"/>
          <a:ext cx="10515600" cy="4608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574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oneTexte 17"/>
          <p:cNvSpPr txBox="1"/>
          <p:nvPr/>
        </p:nvSpPr>
        <p:spPr>
          <a:xfrm>
            <a:off x="969047" y="3369348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2]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38199" y="1804086"/>
            <a:ext cx="3766979" cy="4127157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3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Graphique en aires</a:t>
            </a:r>
            <a:endParaRPr lang="fr-FR" dirty="0"/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614999444"/>
              </p:ext>
            </p:extLst>
          </p:nvPr>
        </p:nvGraphicFramePr>
        <p:xfrm>
          <a:off x="4947385" y="1646237"/>
          <a:ext cx="6406415" cy="436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969047" y="4630257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1]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969047" y="2108439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[Données Série 3]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grpSp>
        <p:nvGrpSpPr>
          <p:cNvPr id="31" name="Groupe 30"/>
          <p:cNvGrpSpPr/>
          <p:nvPr/>
        </p:nvGrpSpPr>
        <p:grpSpPr>
          <a:xfrm>
            <a:off x="4436269" y="3698756"/>
            <a:ext cx="338137" cy="338137"/>
            <a:chOff x="4387139" y="3815640"/>
            <a:chExt cx="338137" cy="338137"/>
          </a:xfrm>
        </p:grpSpPr>
        <p:sp>
          <p:nvSpPr>
            <p:cNvPr id="21" name="Ellipse 20"/>
            <p:cNvSpPr/>
            <p:nvPr/>
          </p:nvSpPr>
          <p:spPr>
            <a:xfrm>
              <a:off x="4387139" y="3815640"/>
              <a:ext cx="338137" cy="33813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3" name="Triangle 35">
              <a:extLst>
                <a:ext uri="{FF2B5EF4-FFF2-40B4-BE49-F238E27FC236}">
                  <a16:creationId xmlns:a16="http://schemas.microsoft.com/office/drawing/2014/main" id="{21DA8DA1-8F35-70FF-2A21-4746D67D9108}"/>
                </a:ext>
              </a:extLst>
            </p:cNvPr>
            <p:cNvSpPr/>
            <p:nvPr/>
          </p:nvSpPr>
          <p:spPr>
            <a:xfrm rot="5400000">
              <a:off x="4455348" y="3932245"/>
              <a:ext cx="189675" cy="109987"/>
            </a:xfrm>
            <a:prstGeom prst="triangl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466751" y="3862590"/>
              <a:ext cx="45719" cy="25479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346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25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Multiples graphiques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2763851757"/>
              </p:ext>
            </p:extLst>
          </p:nvPr>
        </p:nvGraphicFramePr>
        <p:xfrm>
          <a:off x="838200" y="1646238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3" name="Connecteur droit 12"/>
          <p:cNvCxnSpPr/>
          <p:nvPr/>
        </p:nvCxnSpPr>
        <p:spPr>
          <a:xfrm>
            <a:off x="6095999" y="1781175"/>
            <a:ext cx="0" cy="41910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Graphique 14"/>
          <p:cNvGraphicFramePr/>
          <p:nvPr>
            <p:extLst>
              <p:ext uri="{D42A27DB-BD31-4B8C-83A1-F6EECF244321}">
                <p14:modId xmlns:p14="http://schemas.microsoft.com/office/powerpoint/2010/main" val="3744257909"/>
              </p:ext>
            </p:extLst>
          </p:nvPr>
        </p:nvGraphicFramePr>
        <p:xfrm>
          <a:off x="838199" y="3879849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9" name="Connecteur droit 18"/>
          <p:cNvCxnSpPr/>
          <p:nvPr/>
        </p:nvCxnSpPr>
        <p:spPr>
          <a:xfrm>
            <a:off x="6293708" y="3890322"/>
            <a:ext cx="506009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209969" y="1673174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1]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6209969" y="3929999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2]</a:t>
            </a:r>
          </a:p>
        </p:txBody>
      </p:sp>
      <p:sp>
        <p:nvSpPr>
          <p:cNvPr id="1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7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GRAPHIQUES</a:t>
            </a:r>
            <a:endParaRPr lang="fr-FR" dirty="0"/>
          </a:p>
        </p:txBody>
      </p:sp>
      <p:sp>
        <p:nvSpPr>
          <p:cNvPr id="3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Courbe avec points </a:t>
            </a:r>
            <a:r>
              <a:rPr lang="fr-FR" dirty="0" smtClean="0"/>
              <a:t>importants</a:t>
            </a:r>
            <a:endParaRPr lang="fr-FR" dirty="0"/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796013173"/>
              </p:ext>
            </p:extLst>
          </p:nvPr>
        </p:nvGraphicFramePr>
        <p:xfrm>
          <a:off x="838200" y="2686051"/>
          <a:ext cx="10515600" cy="3319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Ellipse 7"/>
          <p:cNvSpPr/>
          <p:nvPr/>
        </p:nvSpPr>
        <p:spPr>
          <a:xfrm>
            <a:off x="1314450" y="3335801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sp>
        <p:nvSpPr>
          <p:cNvPr id="9" name="Ellipse 8"/>
          <p:cNvSpPr/>
          <p:nvPr/>
        </p:nvSpPr>
        <p:spPr>
          <a:xfrm>
            <a:off x="4619625" y="3095625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10" name="Ellipse 9"/>
          <p:cNvSpPr/>
          <p:nvPr/>
        </p:nvSpPr>
        <p:spPr>
          <a:xfrm>
            <a:off x="7191375" y="3314700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11" name="Ellipse 10"/>
          <p:cNvSpPr/>
          <p:nvPr/>
        </p:nvSpPr>
        <p:spPr>
          <a:xfrm>
            <a:off x="10591800" y="3001662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sp>
        <p:nvSpPr>
          <p:cNvPr id="12" name="Ellipse 11"/>
          <p:cNvSpPr/>
          <p:nvPr/>
        </p:nvSpPr>
        <p:spPr>
          <a:xfrm>
            <a:off x="19673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cxnSp>
        <p:nvCxnSpPr>
          <p:cNvPr id="14" name="Connecteur droit 13"/>
          <p:cNvCxnSpPr/>
          <p:nvPr/>
        </p:nvCxnSpPr>
        <p:spPr>
          <a:xfrm>
            <a:off x="3477491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e 16"/>
          <p:cNvSpPr/>
          <p:nvPr/>
        </p:nvSpPr>
        <p:spPr>
          <a:xfrm>
            <a:off x="4607214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20" name="Ellipse 19"/>
          <p:cNvSpPr/>
          <p:nvPr/>
        </p:nvSpPr>
        <p:spPr>
          <a:xfrm>
            <a:off x="72251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23" name="Ellipse 22"/>
          <p:cNvSpPr/>
          <p:nvPr/>
        </p:nvSpPr>
        <p:spPr>
          <a:xfrm>
            <a:off x="9843655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cxnSp>
        <p:nvCxnSpPr>
          <p:cNvPr id="24" name="Connecteur droit 23"/>
          <p:cNvCxnSpPr/>
          <p:nvPr/>
        </p:nvCxnSpPr>
        <p:spPr>
          <a:xfrm>
            <a:off x="6116782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8714509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838200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3477491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6116783" y="2195129"/>
            <a:ext cx="2597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8714509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498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Version horizontale</a:t>
            </a:r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1466850" y="2657475"/>
            <a:ext cx="958215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lipse 4"/>
          <p:cNvSpPr/>
          <p:nvPr/>
        </p:nvSpPr>
        <p:spPr>
          <a:xfrm>
            <a:off x="8382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1</a:t>
            </a:r>
            <a:endParaRPr lang="fr-FR" b="1" dirty="0"/>
          </a:p>
        </p:txBody>
      </p:sp>
      <p:sp>
        <p:nvSpPr>
          <p:cNvPr id="8" name="Ellipse 7"/>
          <p:cNvSpPr/>
          <p:nvPr/>
        </p:nvSpPr>
        <p:spPr>
          <a:xfrm>
            <a:off x="324802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2</a:t>
            </a:r>
            <a:endParaRPr lang="fr-FR" b="1" dirty="0"/>
          </a:p>
        </p:txBody>
      </p:sp>
      <p:sp>
        <p:nvSpPr>
          <p:cNvPr id="9" name="Ellipse 8"/>
          <p:cNvSpPr/>
          <p:nvPr/>
        </p:nvSpPr>
        <p:spPr>
          <a:xfrm>
            <a:off x="565785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3</a:t>
            </a:r>
            <a:endParaRPr lang="fr-FR" b="1" dirty="0"/>
          </a:p>
        </p:txBody>
      </p:sp>
      <p:sp>
        <p:nvSpPr>
          <p:cNvPr id="10" name="Ellipse 9"/>
          <p:cNvSpPr/>
          <p:nvPr/>
        </p:nvSpPr>
        <p:spPr>
          <a:xfrm>
            <a:off x="806767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4</a:t>
            </a:r>
            <a:endParaRPr lang="fr-FR" b="1" dirty="0"/>
          </a:p>
        </p:txBody>
      </p:sp>
      <p:sp>
        <p:nvSpPr>
          <p:cNvPr id="11" name="Ellipse 10"/>
          <p:cNvSpPr/>
          <p:nvPr/>
        </p:nvSpPr>
        <p:spPr>
          <a:xfrm>
            <a:off x="104775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5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3095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71938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512921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3]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753903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99488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5]</a:t>
            </a:r>
          </a:p>
          <a:p>
            <a:pPr algn="ctr"/>
            <a:r>
              <a:rPr lang="fr-FR" sz="1600" dirty="0" smtClean="0"/>
              <a:t>[Description]</a:t>
            </a:r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262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31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Version verticale</a:t>
            </a:r>
            <a:endParaRPr lang="fr-FR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1857375"/>
            <a:ext cx="214312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1438274" y="2028824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8" name="Ellipse 7"/>
          <p:cNvSpPr/>
          <p:nvPr/>
        </p:nvSpPr>
        <p:spPr>
          <a:xfrm>
            <a:off x="838199" y="1980128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1</a:t>
            </a:r>
            <a:endParaRPr lang="fr-FR" b="1" dirty="0"/>
          </a:p>
        </p:txBody>
      </p:sp>
      <p:sp>
        <p:nvSpPr>
          <p:cNvPr id="9" name="Ellipse 8"/>
          <p:cNvSpPr/>
          <p:nvPr/>
        </p:nvSpPr>
        <p:spPr>
          <a:xfrm>
            <a:off x="838199" y="2822969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2</a:t>
            </a:r>
            <a:endParaRPr lang="fr-FR" b="1" dirty="0"/>
          </a:p>
        </p:txBody>
      </p:sp>
      <p:sp>
        <p:nvSpPr>
          <p:cNvPr id="10" name="Ellipse 9"/>
          <p:cNvSpPr/>
          <p:nvPr/>
        </p:nvSpPr>
        <p:spPr>
          <a:xfrm>
            <a:off x="838199" y="3665810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3</a:t>
            </a:r>
            <a:endParaRPr lang="fr-FR" b="1" dirty="0"/>
          </a:p>
        </p:txBody>
      </p:sp>
      <p:sp>
        <p:nvSpPr>
          <p:cNvPr id="11" name="Ellipse 10"/>
          <p:cNvSpPr/>
          <p:nvPr/>
        </p:nvSpPr>
        <p:spPr>
          <a:xfrm>
            <a:off x="838199" y="4508651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4</a:t>
            </a:r>
            <a:endParaRPr lang="fr-FR" b="1" dirty="0"/>
          </a:p>
        </p:txBody>
      </p:sp>
      <p:sp>
        <p:nvSpPr>
          <p:cNvPr id="12" name="Ellipse 11"/>
          <p:cNvSpPr/>
          <p:nvPr/>
        </p:nvSpPr>
        <p:spPr>
          <a:xfrm>
            <a:off x="838199" y="535149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5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438274" y="2871665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1438274" y="3710621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3]</a:t>
            </a:r>
            <a:endParaRPr lang="fr-FR" sz="16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1438274" y="4557347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1438274" y="5400189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[Point 5]</a:t>
            </a:r>
            <a:endParaRPr lang="fr-FR" sz="1600" b="1" dirty="0"/>
          </a:p>
        </p:txBody>
      </p:sp>
      <p:cxnSp>
        <p:nvCxnSpPr>
          <p:cNvPr id="21" name="Connecteur droit 20"/>
          <p:cNvCxnSpPr/>
          <p:nvPr/>
        </p:nvCxnSpPr>
        <p:spPr>
          <a:xfrm>
            <a:off x="3219449" y="1857375"/>
            <a:ext cx="813435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3219449" y="2028824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7" name="ZoneTexte 26"/>
          <p:cNvSpPr txBox="1"/>
          <p:nvPr/>
        </p:nvSpPr>
        <p:spPr>
          <a:xfrm>
            <a:off x="3219449" y="2871665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</a:t>
            </a:r>
            <a:r>
              <a:rPr lang="fr-FR" sz="1600" dirty="0"/>
              <a:t>D</a:t>
            </a:r>
            <a:r>
              <a:rPr lang="fr-FR" sz="1600" dirty="0" smtClean="0"/>
              <a:t>escription]</a:t>
            </a:r>
            <a:endParaRPr lang="fr-FR" sz="1600" dirty="0"/>
          </a:p>
        </p:txBody>
      </p:sp>
      <p:sp>
        <p:nvSpPr>
          <p:cNvPr id="28" name="ZoneTexte 27"/>
          <p:cNvSpPr txBox="1"/>
          <p:nvPr/>
        </p:nvSpPr>
        <p:spPr>
          <a:xfrm>
            <a:off x="3219449" y="3665810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9" name="ZoneTexte 28"/>
          <p:cNvSpPr txBox="1"/>
          <p:nvPr/>
        </p:nvSpPr>
        <p:spPr>
          <a:xfrm>
            <a:off x="3219449" y="4557347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219449" y="5396362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885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2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Avec images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2135"/>
            <a:ext cx="2160000" cy="216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24"/>
          <a:stretch/>
        </p:blipFill>
        <p:spPr>
          <a:xfrm>
            <a:off x="3623588" y="1822135"/>
            <a:ext cx="2159435" cy="216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55" b="178"/>
          <a:stretch/>
        </p:blipFill>
        <p:spPr>
          <a:xfrm>
            <a:off x="6408411" y="1822135"/>
            <a:ext cx="2160000" cy="216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5" r="2195"/>
          <a:stretch/>
        </p:blipFill>
        <p:spPr>
          <a:xfrm>
            <a:off x="9193800" y="1810576"/>
            <a:ext cx="2160000" cy="2160000"/>
          </a:xfrm>
          <a:prstGeom prst="rect">
            <a:avLst/>
          </a:prstGeom>
        </p:spPr>
      </p:pic>
      <p:sp>
        <p:nvSpPr>
          <p:cNvPr id="10" name="Ellipse 9"/>
          <p:cNvSpPr/>
          <p:nvPr/>
        </p:nvSpPr>
        <p:spPr>
          <a:xfrm>
            <a:off x="1684837" y="413253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1</a:t>
            </a:r>
            <a:endParaRPr lang="fr-FR" sz="1600" b="1" dirty="0"/>
          </a:p>
        </p:txBody>
      </p:sp>
      <p:sp>
        <p:nvSpPr>
          <p:cNvPr id="11" name="Ellipse 10"/>
          <p:cNvSpPr/>
          <p:nvPr/>
        </p:nvSpPr>
        <p:spPr>
          <a:xfrm>
            <a:off x="4469942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2</a:t>
            </a:r>
            <a:endParaRPr lang="fr-FR" sz="1600" b="1" dirty="0"/>
          </a:p>
        </p:txBody>
      </p:sp>
      <p:sp>
        <p:nvSpPr>
          <p:cNvPr id="12" name="Ellipse 11"/>
          <p:cNvSpPr/>
          <p:nvPr/>
        </p:nvSpPr>
        <p:spPr>
          <a:xfrm>
            <a:off x="7255048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3</a:t>
            </a:r>
            <a:endParaRPr lang="fr-FR" sz="1600" b="1" dirty="0"/>
          </a:p>
        </p:txBody>
      </p:sp>
      <p:sp>
        <p:nvSpPr>
          <p:cNvPr id="13" name="Ellipse 12"/>
          <p:cNvSpPr/>
          <p:nvPr/>
        </p:nvSpPr>
        <p:spPr>
          <a:xfrm>
            <a:off x="10040437" y="4132535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4</a:t>
            </a:r>
            <a:endParaRPr lang="fr-FR" sz="1600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838201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787270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16" name="ZoneTexte 15"/>
          <p:cNvSpPr txBox="1"/>
          <p:nvPr/>
        </p:nvSpPr>
        <p:spPr>
          <a:xfrm>
            <a:off x="362358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357265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18" name="ZoneTexte 17"/>
          <p:cNvSpPr txBox="1"/>
          <p:nvPr/>
        </p:nvSpPr>
        <p:spPr>
          <a:xfrm>
            <a:off x="638375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3]</a:t>
            </a:r>
            <a:endParaRPr lang="fr-FR" sz="16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633282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20" name="ZoneTexte 19"/>
          <p:cNvSpPr txBox="1"/>
          <p:nvPr/>
        </p:nvSpPr>
        <p:spPr>
          <a:xfrm>
            <a:off x="9194860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9143929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576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CLÉS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Numérotation avec filet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923926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01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923926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23926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1]</a:t>
            </a:r>
            <a:endParaRPr lang="fr-FR" sz="20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923926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3676362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6428798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9181235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3676362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02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676362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2]</a:t>
            </a:r>
            <a:endParaRPr lang="fr-FR" sz="2000" b="1" dirty="0"/>
          </a:p>
        </p:txBody>
      </p:sp>
      <p:sp>
        <p:nvSpPr>
          <p:cNvPr id="15" name="ZoneTexte 14"/>
          <p:cNvSpPr txBox="1"/>
          <p:nvPr/>
        </p:nvSpPr>
        <p:spPr>
          <a:xfrm>
            <a:off x="3676362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16" name="ZoneTexte 15"/>
          <p:cNvSpPr txBox="1"/>
          <p:nvPr/>
        </p:nvSpPr>
        <p:spPr>
          <a:xfrm>
            <a:off x="6428798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03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428798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3]</a:t>
            </a:r>
            <a:endParaRPr lang="fr-FR" sz="20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6428798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19" name="ZoneTexte 18"/>
          <p:cNvSpPr txBox="1"/>
          <p:nvPr/>
        </p:nvSpPr>
        <p:spPr>
          <a:xfrm>
            <a:off x="9181235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chemeClr val="accent1"/>
                </a:solidFill>
              </a:rPr>
              <a:t>04</a:t>
            </a:r>
            <a:endParaRPr lang="fr-FR" sz="3200" b="1" dirty="0">
              <a:solidFill>
                <a:schemeClr val="accent1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9181235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[Titre 4]</a:t>
            </a:r>
            <a:endParaRPr lang="fr-FR" sz="20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9181235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[Description]</a:t>
            </a:r>
            <a:endParaRPr lang="fr-FR" sz="1600" dirty="0"/>
          </a:p>
        </p:txBody>
      </p: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46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 smtClean="0"/>
              <a:t>POINT DÉTAILLÉ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>
          <a:xfrm>
            <a:off x="838200" y="951165"/>
            <a:ext cx="10515600" cy="425213"/>
          </a:xfrm>
        </p:spPr>
        <p:txBody>
          <a:bodyPr/>
          <a:lstStyle/>
          <a:p>
            <a:r>
              <a:rPr lang="fr-FR" dirty="0" smtClean="0"/>
              <a:t>Liste avec une image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3" r="22107"/>
          <a:stretch/>
        </p:blipFill>
        <p:spPr>
          <a:xfrm>
            <a:off x="8196649" y="1810576"/>
            <a:ext cx="3306780" cy="400678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38200" y="1810576"/>
            <a:ext cx="70371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[Description détaillée]</a:t>
            </a:r>
            <a:r>
              <a:rPr lang="fr-FR" sz="1600" dirty="0"/>
              <a:t> </a:t>
            </a:r>
            <a:r>
              <a:rPr lang="fr-FR" sz="1600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  <a:endParaRPr lang="fr-FR" sz="1600" dirty="0" smtClean="0"/>
          </a:p>
        </p:txBody>
      </p: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215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Petit tableau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618643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1]</a:t>
            </a:r>
            <a:endParaRPr lang="fr-FR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43976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2]</a:t>
            </a:r>
            <a:endParaRPr lang="fr-FR" sz="1600" b="1" dirty="0"/>
          </a:p>
        </p:txBody>
      </p:sp>
      <p:sp>
        <p:nvSpPr>
          <p:cNvPr id="7" name="Rectangle 6"/>
          <p:cNvSpPr/>
          <p:nvPr/>
        </p:nvSpPr>
        <p:spPr>
          <a:xfrm>
            <a:off x="6176709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3]</a:t>
            </a:r>
            <a:endParaRPr lang="fr-FR" sz="1600" b="1" dirty="0"/>
          </a:p>
        </p:txBody>
      </p:sp>
      <p:sp>
        <p:nvSpPr>
          <p:cNvPr id="8" name="Rectangle 7"/>
          <p:cNvSpPr/>
          <p:nvPr/>
        </p:nvSpPr>
        <p:spPr>
          <a:xfrm>
            <a:off x="7955742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4]</a:t>
            </a:r>
            <a:endParaRPr lang="fr-FR" sz="1600" b="1" dirty="0"/>
          </a:p>
        </p:txBody>
      </p:sp>
      <p:sp>
        <p:nvSpPr>
          <p:cNvPr id="9" name="Rectangle 8"/>
          <p:cNvSpPr/>
          <p:nvPr/>
        </p:nvSpPr>
        <p:spPr>
          <a:xfrm>
            <a:off x="97347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[Cat. 5]</a:t>
            </a:r>
            <a:endParaRPr lang="fr-FR" sz="1600" b="1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854480" y="333375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854480" y="2731537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1</a:t>
            </a:r>
            <a:endParaRPr lang="fr-FR" sz="1600" dirty="0"/>
          </a:p>
        </p:txBody>
      </p:sp>
      <p:sp>
        <p:nvSpPr>
          <p:cNvPr id="14" name="ZoneTexte 13"/>
          <p:cNvSpPr txBox="1"/>
          <p:nvPr/>
        </p:nvSpPr>
        <p:spPr>
          <a:xfrm>
            <a:off x="854480" y="3645271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2</a:t>
            </a:r>
            <a:endParaRPr lang="fr-FR" sz="1600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854480" y="42291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854480" y="4543660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3</a:t>
            </a:r>
            <a:endParaRPr lang="fr-FR" sz="1600" dirty="0"/>
          </a:p>
        </p:txBody>
      </p:sp>
      <p:cxnSp>
        <p:nvCxnSpPr>
          <p:cNvPr id="21" name="Connecteur droit 20"/>
          <p:cNvCxnSpPr/>
          <p:nvPr/>
        </p:nvCxnSpPr>
        <p:spPr>
          <a:xfrm>
            <a:off x="854480" y="51435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854480" y="5458059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Dimension 4</a:t>
            </a:r>
            <a:endParaRPr lang="fr-FR" sz="1600" dirty="0"/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238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Petit tableau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838201" y="1749287"/>
            <a:ext cx="51491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1]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209968" y="1749287"/>
            <a:ext cx="51438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2]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838201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3]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209968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[Cat. 4]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838200" y="2087841"/>
            <a:ext cx="5143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7" name="ZoneTexte 16"/>
          <p:cNvSpPr txBox="1"/>
          <p:nvPr/>
        </p:nvSpPr>
        <p:spPr>
          <a:xfrm>
            <a:off x="6209968" y="2087841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8" name="ZoneTexte 17"/>
          <p:cNvSpPr txBox="1"/>
          <p:nvPr/>
        </p:nvSpPr>
        <p:spPr>
          <a:xfrm>
            <a:off x="6209968" y="4233283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19" name="ZoneTexte 18"/>
          <p:cNvSpPr txBox="1"/>
          <p:nvPr/>
        </p:nvSpPr>
        <p:spPr>
          <a:xfrm>
            <a:off x="838200" y="4233283"/>
            <a:ext cx="5143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smtClean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</a:t>
            </a:r>
            <a:r>
              <a:rPr lang="fr-FR" sz="1400" dirty="0" smtClean="0"/>
              <a:t>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 smtClean="0"/>
          </a:p>
        </p:txBody>
      </p:sp>
      <p:sp>
        <p:nvSpPr>
          <p:cNvPr id="2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34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Grand tableau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200" y="1828802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1</a:t>
            </a:r>
            <a:endParaRPr lang="fr-FR" sz="1600" dirty="0"/>
          </a:p>
        </p:txBody>
      </p:sp>
      <p:sp>
        <p:nvSpPr>
          <p:cNvPr id="6" name="Rectangle 5"/>
          <p:cNvSpPr/>
          <p:nvPr/>
        </p:nvSpPr>
        <p:spPr>
          <a:xfrm>
            <a:off x="838200" y="2249515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2</a:t>
            </a:r>
            <a:endParaRPr lang="fr-FR" sz="1600" dirty="0"/>
          </a:p>
        </p:txBody>
      </p:sp>
      <p:sp>
        <p:nvSpPr>
          <p:cNvPr id="7" name="Rectangle 6"/>
          <p:cNvSpPr/>
          <p:nvPr/>
        </p:nvSpPr>
        <p:spPr>
          <a:xfrm>
            <a:off x="838200" y="2670228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3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838200" y="3090941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4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838200" y="3511654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5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838200" y="3932367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6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838200" y="435308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7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838200" y="4773793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8</a:t>
            </a:r>
            <a:endParaRPr lang="fr-FR" sz="1600" dirty="0"/>
          </a:p>
        </p:txBody>
      </p:sp>
      <p:sp>
        <p:nvSpPr>
          <p:cNvPr id="13" name="Rectangle 12"/>
          <p:cNvSpPr/>
          <p:nvPr/>
        </p:nvSpPr>
        <p:spPr>
          <a:xfrm>
            <a:off x="838200" y="5194506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9</a:t>
            </a:r>
            <a:endParaRPr lang="fr-FR" sz="1600" dirty="0"/>
          </a:p>
        </p:txBody>
      </p:sp>
      <p:sp>
        <p:nvSpPr>
          <p:cNvPr id="14" name="Rectangle 13"/>
          <p:cNvSpPr/>
          <p:nvPr/>
        </p:nvSpPr>
        <p:spPr>
          <a:xfrm>
            <a:off x="838200" y="561522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Ligne 10</a:t>
            </a:r>
            <a:endParaRPr lang="fr-FR" sz="1600" dirty="0"/>
          </a:p>
        </p:txBody>
      </p:sp>
      <p:cxnSp>
        <p:nvCxnSpPr>
          <p:cNvPr id="16" name="Connecteur droit 15"/>
          <p:cNvCxnSpPr/>
          <p:nvPr/>
        </p:nvCxnSpPr>
        <p:spPr>
          <a:xfrm>
            <a:off x="2533800" y="1780903"/>
            <a:ext cx="129679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2533800" y="1828802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42" name="ZoneTexte 41"/>
          <p:cNvSpPr txBox="1"/>
          <p:nvPr/>
        </p:nvSpPr>
        <p:spPr>
          <a:xfrm>
            <a:off x="4033087" y="1828802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43" name="ZoneTexte 42"/>
          <p:cNvSpPr txBox="1"/>
          <p:nvPr/>
        </p:nvSpPr>
        <p:spPr>
          <a:xfrm>
            <a:off x="7468265" y="1828802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44" name="ZoneTexte 43"/>
          <p:cNvSpPr txBox="1"/>
          <p:nvPr/>
        </p:nvSpPr>
        <p:spPr>
          <a:xfrm>
            <a:off x="2533800" y="1442349"/>
            <a:ext cx="12967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[Unité]</a:t>
            </a:r>
            <a:endParaRPr lang="fr-FR" sz="1600" b="1" dirty="0"/>
          </a:p>
        </p:txBody>
      </p:sp>
      <p:sp>
        <p:nvSpPr>
          <p:cNvPr id="45" name="ZoneTexte 44"/>
          <p:cNvSpPr txBox="1"/>
          <p:nvPr/>
        </p:nvSpPr>
        <p:spPr>
          <a:xfrm>
            <a:off x="4033087" y="1442349"/>
            <a:ext cx="3232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[Catégorie 1]</a:t>
            </a:r>
            <a:endParaRPr lang="fr-FR" sz="1600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7468265" y="1442349"/>
            <a:ext cx="341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[Catégorie 2]</a:t>
            </a:r>
            <a:endParaRPr lang="fr-FR" sz="1600" b="1" dirty="0"/>
          </a:p>
        </p:txBody>
      </p:sp>
      <p:cxnSp>
        <p:nvCxnSpPr>
          <p:cNvPr id="47" name="Connecteur droit 46"/>
          <p:cNvCxnSpPr/>
          <p:nvPr/>
        </p:nvCxnSpPr>
        <p:spPr>
          <a:xfrm>
            <a:off x="2533800" y="223843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>
            <a:off x="2533800" y="2670228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/>
          <p:nvPr/>
        </p:nvCxnSpPr>
        <p:spPr>
          <a:xfrm>
            <a:off x="2533800" y="3090941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>
            <a:off x="2533800" y="3511654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/>
          <p:nvPr/>
        </p:nvCxnSpPr>
        <p:spPr>
          <a:xfrm>
            <a:off x="2533800" y="3932367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>
            <a:off x="2533800" y="435308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/>
          <p:nvPr/>
        </p:nvCxnSpPr>
        <p:spPr>
          <a:xfrm>
            <a:off x="2533800" y="4773793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>
            <a:off x="2533800" y="5180399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>
            <a:off x="2533800" y="561522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ZoneTexte 55"/>
          <p:cNvSpPr txBox="1"/>
          <p:nvPr/>
        </p:nvSpPr>
        <p:spPr>
          <a:xfrm>
            <a:off x="2533800" y="224091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57" name="ZoneTexte 56"/>
          <p:cNvSpPr txBox="1"/>
          <p:nvPr/>
        </p:nvSpPr>
        <p:spPr>
          <a:xfrm>
            <a:off x="4033087" y="224091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58" name="ZoneTexte 57"/>
          <p:cNvSpPr txBox="1"/>
          <p:nvPr/>
        </p:nvSpPr>
        <p:spPr>
          <a:xfrm>
            <a:off x="7468265" y="224091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59" name="ZoneTexte 58"/>
          <p:cNvSpPr txBox="1"/>
          <p:nvPr/>
        </p:nvSpPr>
        <p:spPr>
          <a:xfrm>
            <a:off x="2533800" y="267173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0" name="ZoneTexte 59"/>
          <p:cNvSpPr txBox="1"/>
          <p:nvPr/>
        </p:nvSpPr>
        <p:spPr>
          <a:xfrm>
            <a:off x="4033087" y="267173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1" name="ZoneTexte 60"/>
          <p:cNvSpPr txBox="1"/>
          <p:nvPr/>
        </p:nvSpPr>
        <p:spPr>
          <a:xfrm>
            <a:off x="7468265" y="267173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62" name="ZoneTexte 61"/>
          <p:cNvSpPr txBox="1"/>
          <p:nvPr/>
        </p:nvSpPr>
        <p:spPr>
          <a:xfrm>
            <a:off x="2533800" y="3077855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3" name="ZoneTexte 62"/>
          <p:cNvSpPr txBox="1"/>
          <p:nvPr/>
        </p:nvSpPr>
        <p:spPr>
          <a:xfrm>
            <a:off x="4033087" y="3077855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4" name="ZoneTexte 63"/>
          <p:cNvSpPr txBox="1"/>
          <p:nvPr/>
        </p:nvSpPr>
        <p:spPr>
          <a:xfrm>
            <a:off x="7468265" y="3077855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65" name="ZoneTexte 64"/>
          <p:cNvSpPr txBox="1"/>
          <p:nvPr/>
        </p:nvSpPr>
        <p:spPr>
          <a:xfrm>
            <a:off x="2533800" y="350867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66" name="ZoneTexte 65"/>
          <p:cNvSpPr txBox="1"/>
          <p:nvPr/>
        </p:nvSpPr>
        <p:spPr>
          <a:xfrm>
            <a:off x="4033087" y="350867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67" name="ZoneTexte 66"/>
          <p:cNvSpPr txBox="1"/>
          <p:nvPr/>
        </p:nvSpPr>
        <p:spPr>
          <a:xfrm>
            <a:off x="7468265" y="350867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2" name="ZoneTexte 71"/>
          <p:cNvSpPr txBox="1"/>
          <p:nvPr/>
        </p:nvSpPr>
        <p:spPr>
          <a:xfrm>
            <a:off x="2533800" y="3928711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3" name="ZoneTexte 72"/>
          <p:cNvSpPr txBox="1"/>
          <p:nvPr/>
        </p:nvSpPr>
        <p:spPr>
          <a:xfrm>
            <a:off x="4033087" y="3928711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74" name="ZoneTexte 73"/>
          <p:cNvSpPr txBox="1"/>
          <p:nvPr/>
        </p:nvSpPr>
        <p:spPr>
          <a:xfrm>
            <a:off x="7468265" y="3928711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5" name="ZoneTexte 74"/>
          <p:cNvSpPr txBox="1"/>
          <p:nvPr/>
        </p:nvSpPr>
        <p:spPr>
          <a:xfrm>
            <a:off x="2533800" y="4348198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6" name="ZoneTexte 75"/>
          <p:cNvSpPr txBox="1"/>
          <p:nvPr/>
        </p:nvSpPr>
        <p:spPr>
          <a:xfrm>
            <a:off x="4033087" y="4348198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77" name="ZoneTexte 76"/>
          <p:cNvSpPr txBox="1"/>
          <p:nvPr/>
        </p:nvSpPr>
        <p:spPr>
          <a:xfrm>
            <a:off x="7468265" y="4348198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78" name="ZoneTexte 77"/>
          <p:cNvSpPr txBox="1"/>
          <p:nvPr/>
        </p:nvSpPr>
        <p:spPr>
          <a:xfrm>
            <a:off x="2533800" y="477889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79" name="ZoneTexte 78"/>
          <p:cNvSpPr txBox="1"/>
          <p:nvPr/>
        </p:nvSpPr>
        <p:spPr>
          <a:xfrm>
            <a:off x="4033087" y="477889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0" name="ZoneTexte 79"/>
          <p:cNvSpPr txBox="1"/>
          <p:nvPr/>
        </p:nvSpPr>
        <p:spPr>
          <a:xfrm>
            <a:off x="7468265" y="477889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81" name="ZoneTexte 80"/>
          <p:cNvSpPr txBox="1"/>
          <p:nvPr/>
        </p:nvSpPr>
        <p:spPr>
          <a:xfrm>
            <a:off x="2533800" y="519152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82" name="ZoneTexte 81"/>
          <p:cNvSpPr txBox="1"/>
          <p:nvPr/>
        </p:nvSpPr>
        <p:spPr>
          <a:xfrm>
            <a:off x="4033087" y="519152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3" name="ZoneTexte 82"/>
          <p:cNvSpPr txBox="1"/>
          <p:nvPr/>
        </p:nvSpPr>
        <p:spPr>
          <a:xfrm>
            <a:off x="7468265" y="519152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sp>
        <p:nvSpPr>
          <p:cNvPr id="84" name="ZoneTexte 83"/>
          <p:cNvSpPr txBox="1"/>
          <p:nvPr/>
        </p:nvSpPr>
        <p:spPr>
          <a:xfrm>
            <a:off x="2533800" y="5618360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[Unité]</a:t>
            </a:r>
            <a:endParaRPr lang="fr-FR" sz="1400" dirty="0"/>
          </a:p>
        </p:txBody>
      </p:sp>
      <p:sp>
        <p:nvSpPr>
          <p:cNvPr id="85" name="ZoneTexte 84"/>
          <p:cNvSpPr txBox="1"/>
          <p:nvPr/>
        </p:nvSpPr>
        <p:spPr>
          <a:xfrm>
            <a:off x="4033087" y="5618360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1]</a:t>
            </a:r>
            <a:endParaRPr lang="fr-FR" sz="1400" dirty="0"/>
          </a:p>
        </p:txBody>
      </p:sp>
      <p:sp>
        <p:nvSpPr>
          <p:cNvPr id="86" name="ZoneTexte 85"/>
          <p:cNvSpPr txBox="1"/>
          <p:nvPr/>
        </p:nvSpPr>
        <p:spPr>
          <a:xfrm>
            <a:off x="7468265" y="5618360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[Catégorie 2]</a:t>
            </a:r>
            <a:endParaRPr lang="fr-FR" sz="1400" dirty="0"/>
          </a:p>
        </p:txBody>
      </p:sp>
      <p:cxnSp>
        <p:nvCxnSpPr>
          <p:cNvPr id="93" name="Connecteur droit 92"/>
          <p:cNvCxnSpPr/>
          <p:nvPr/>
        </p:nvCxnSpPr>
        <p:spPr>
          <a:xfrm>
            <a:off x="4033087" y="1780903"/>
            <a:ext cx="3232686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95"/>
          <p:cNvCxnSpPr/>
          <p:nvPr/>
        </p:nvCxnSpPr>
        <p:spPr>
          <a:xfrm>
            <a:off x="7468265" y="1780903"/>
            <a:ext cx="341753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9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TABLEAUX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Tableau de suivi</a:t>
            </a:r>
            <a:endParaRPr lang="fr-FR" dirty="0"/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43916"/>
              </p:ext>
            </p:extLst>
          </p:nvPr>
        </p:nvGraphicFramePr>
        <p:xfrm>
          <a:off x="838200" y="1661163"/>
          <a:ext cx="10515600" cy="401573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90878163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0095062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93010163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54632413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71006349"/>
                    </a:ext>
                  </a:extLst>
                </a:gridCol>
              </a:tblGrid>
              <a:tr h="5019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[Catégorie]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[KPI]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[Objectif]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[Résultat]</a:t>
                      </a:r>
                      <a:endParaRPr lang="fr-FR" sz="16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[Statut]</a:t>
                      </a:r>
                      <a:endParaRPr lang="fr-FR" sz="16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51851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0858452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0439730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343500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013503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60968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3335305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5177980"/>
                  </a:ext>
                </a:extLst>
              </a:tr>
            </a:tbl>
          </a:graphicData>
        </a:graphic>
      </p:graphicFrame>
      <p:sp>
        <p:nvSpPr>
          <p:cNvPr id="15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2270978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2772569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3274160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8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3775751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9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4277342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0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4778933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5280524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0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GOUVERNANCE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Organigramme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199" y="3721208"/>
            <a:ext cx="5514893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838199" y="4243291"/>
            <a:ext cx="5514893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 smtClean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 smtClean="0">
                <a:solidFill>
                  <a:schemeClr val="tx1"/>
                </a:solidFill>
              </a:rPr>
              <a:t>[</a:t>
            </a:r>
            <a:r>
              <a:rPr lang="fr-FR" sz="1400" dirty="0">
                <a:solidFill>
                  <a:schemeClr val="tx1"/>
                </a:solidFill>
              </a:rPr>
              <a:t>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19499" y="3721208"/>
            <a:ext cx="3434301" cy="461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7919499" y="4243291"/>
            <a:ext cx="3434301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r>
              <a:rPr lang="fr-FR" sz="1400" dirty="0">
                <a:solidFill>
                  <a:schemeClr val="tx1"/>
                </a:solidFill>
              </a:rPr>
              <a:t> 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endParaRPr lang="fr-FR" sz="1400" dirty="0">
              <a:solidFill>
                <a:schemeClr val="tx1"/>
              </a:solidFill>
            </a:endParaRPr>
          </a:p>
        </p:txBody>
      </p:sp>
      <p:cxnSp>
        <p:nvCxnSpPr>
          <p:cNvPr id="10" name="Connecteur droit 9"/>
          <p:cNvCxnSpPr>
            <a:stCxn id="5" idx="3"/>
            <a:endCxn id="7" idx="1"/>
          </p:cNvCxnSpPr>
          <p:nvPr/>
        </p:nvCxnSpPr>
        <p:spPr>
          <a:xfrm>
            <a:off x="6353092" y="3951796"/>
            <a:ext cx="1566407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53447" y="1548287"/>
            <a:ext cx="3085106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[Équipe]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4553448" y="2070370"/>
            <a:ext cx="3085106" cy="716969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r>
              <a:rPr lang="fr-FR" sz="1400" dirty="0">
                <a:solidFill>
                  <a:schemeClr val="tx1"/>
                </a:solidFill>
              </a:rPr>
              <a:t> [Nom/Fonction/Division</a:t>
            </a:r>
            <a:r>
              <a:rPr lang="fr-FR" sz="1400" dirty="0" smtClean="0">
                <a:solidFill>
                  <a:schemeClr val="tx1"/>
                </a:solidFill>
              </a:rPr>
              <a:t>]</a:t>
            </a:r>
            <a:endParaRPr lang="fr-FR" sz="1400" dirty="0">
              <a:solidFill>
                <a:schemeClr val="tx1"/>
              </a:solidFill>
            </a:endParaRPr>
          </a:p>
        </p:txBody>
      </p:sp>
      <p:cxnSp>
        <p:nvCxnSpPr>
          <p:cNvPr id="20" name="Connecteur en angle 19"/>
          <p:cNvCxnSpPr>
            <a:stCxn id="5" idx="0"/>
            <a:endCxn id="13" idx="1"/>
          </p:cNvCxnSpPr>
          <p:nvPr/>
        </p:nvCxnSpPr>
        <p:spPr>
          <a:xfrm rot="5400000" flipH="1" flipV="1">
            <a:off x="3103380" y="2271142"/>
            <a:ext cx="1942333" cy="9578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7" idx="0"/>
          </p:cNvCxnSpPr>
          <p:nvPr/>
        </p:nvCxnSpPr>
        <p:spPr>
          <a:xfrm rot="16200000" flipV="1">
            <a:off x="7666436" y="1750993"/>
            <a:ext cx="1942332" cy="1998097"/>
          </a:xfrm>
          <a:prstGeom prst="bentConnector2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192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GOUVERNANCE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Organigramme</a:t>
            </a:r>
          </a:p>
        </p:txBody>
      </p:sp>
      <p:sp>
        <p:nvSpPr>
          <p:cNvPr id="5" name="Rectangle 4"/>
          <p:cNvSpPr/>
          <p:nvPr/>
        </p:nvSpPr>
        <p:spPr>
          <a:xfrm>
            <a:off x="4656814" y="1719960"/>
            <a:ext cx="2878372" cy="911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[Nom/Fonction]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83820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266885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9" name="Rectangle 8"/>
          <p:cNvSpPr/>
          <p:nvPr/>
        </p:nvSpPr>
        <p:spPr>
          <a:xfrm>
            <a:off x="449951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0" name="Rectangle 9"/>
          <p:cNvSpPr/>
          <p:nvPr/>
        </p:nvSpPr>
        <p:spPr>
          <a:xfrm>
            <a:off x="633016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816082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9991476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[Nom/</a:t>
            </a:r>
          </a:p>
          <a:p>
            <a:pPr algn="ctr"/>
            <a:r>
              <a:rPr lang="fr-FR" sz="1600" dirty="0" smtClean="0"/>
              <a:t>Fonction]</a:t>
            </a:r>
            <a:endParaRPr lang="fr-FR" sz="1600" dirty="0"/>
          </a:p>
        </p:txBody>
      </p:sp>
      <p:cxnSp>
        <p:nvCxnSpPr>
          <p:cNvPr id="14" name="Connecteur en angle 13"/>
          <p:cNvCxnSpPr>
            <a:stCxn id="5" idx="2"/>
            <a:endCxn id="9" idx="0"/>
          </p:cNvCxnSpPr>
          <p:nvPr/>
        </p:nvCxnSpPr>
        <p:spPr>
          <a:xfrm rot="5400000">
            <a:off x="5096409" y="2716145"/>
            <a:ext cx="1083855" cy="915328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en angle 15"/>
          <p:cNvCxnSpPr>
            <a:stCxn id="5" idx="2"/>
            <a:endCxn id="10" idx="0"/>
          </p:cNvCxnSpPr>
          <p:nvPr/>
        </p:nvCxnSpPr>
        <p:spPr>
          <a:xfrm rot="16200000" flipH="1">
            <a:off x="6011736" y="2716145"/>
            <a:ext cx="1083855" cy="91532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en angle 18"/>
          <p:cNvCxnSpPr>
            <a:stCxn id="5" idx="2"/>
            <a:endCxn id="11" idx="0"/>
          </p:cNvCxnSpPr>
          <p:nvPr/>
        </p:nvCxnSpPr>
        <p:spPr>
          <a:xfrm rot="16200000" flipH="1">
            <a:off x="6927064" y="1800818"/>
            <a:ext cx="1083855" cy="27459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5" idx="2"/>
            <a:endCxn id="12" idx="0"/>
          </p:cNvCxnSpPr>
          <p:nvPr/>
        </p:nvCxnSpPr>
        <p:spPr>
          <a:xfrm rot="16200000" flipH="1">
            <a:off x="7842392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en angle 24"/>
          <p:cNvCxnSpPr>
            <a:stCxn id="5" idx="2"/>
            <a:endCxn id="8" idx="0"/>
          </p:cNvCxnSpPr>
          <p:nvPr/>
        </p:nvCxnSpPr>
        <p:spPr>
          <a:xfrm rot="5400000">
            <a:off x="4181082" y="1800818"/>
            <a:ext cx="1083855" cy="2745983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en angle 27"/>
          <p:cNvCxnSpPr>
            <a:stCxn id="5" idx="2"/>
            <a:endCxn id="7" idx="0"/>
          </p:cNvCxnSpPr>
          <p:nvPr/>
        </p:nvCxnSpPr>
        <p:spPr>
          <a:xfrm rot="5400000">
            <a:off x="3265754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7692489" y="1760422"/>
            <a:ext cx="2980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[Détails]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Détails]</a:t>
            </a:r>
            <a:endParaRPr lang="fr-F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</a:t>
            </a:r>
            <a:r>
              <a:rPr lang="fr-FR" sz="1600" dirty="0" smtClean="0"/>
              <a:t>Détails]</a:t>
            </a:r>
            <a:endParaRPr lang="fr-FR" sz="1600" dirty="0"/>
          </a:p>
        </p:txBody>
      </p:sp>
      <p:sp>
        <p:nvSpPr>
          <p:cNvPr id="20" name="Rectangle 19"/>
          <p:cNvSpPr/>
          <p:nvPr/>
        </p:nvSpPr>
        <p:spPr>
          <a:xfrm>
            <a:off x="2668855" y="5140260"/>
            <a:ext cx="1362324" cy="681336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[Nom/</a:t>
            </a:r>
          </a:p>
          <a:p>
            <a:pPr algn="ctr"/>
            <a:r>
              <a:rPr lang="fr-FR" sz="1400" dirty="0" smtClean="0"/>
              <a:t>Fonction]</a:t>
            </a:r>
            <a:endParaRPr lang="fr-FR" sz="1400" dirty="0"/>
          </a:p>
        </p:txBody>
      </p:sp>
      <p:cxnSp>
        <p:nvCxnSpPr>
          <p:cNvPr id="15" name="Connecteur droit 14"/>
          <p:cNvCxnSpPr>
            <a:stCxn id="8" idx="2"/>
            <a:endCxn id="20" idx="0"/>
          </p:cNvCxnSpPr>
          <p:nvPr/>
        </p:nvCxnSpPr>
        <p:spPr>
          <a:xfrm>
            <a:off x="3350017" y="4397073"/>
            <a:ext cx="0" cy="743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669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ARBRE DE DÉCISIONS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Résolution de problèmes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38200" y="2870421"/>
            <a:ext cx="1356360" cy="13563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[Problème principal]</a:t>
            </a:r>
            <a:endParaRPr lang="fr-FR" sz="1600" dirty="0"/>
          </a:p>
        </p:txBody>
      </p:sp>
      <p:sp>
        <p:nvSpPr>
          <p:cNvPr id="6" name="Rectangle 5"/>
          <p:cNvSpPr/>
          <p:nvPr/>
        </p:nvSpPr>
        <p:spPr>
          <a:xfrm>
            <a:off x="2762413" y="16869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[Problème secondaire]</a:t>
            </a:r>
            <a:endParaRPr lang="fr-FR" sz="1600" dirty="0"/>
          </a:p>
        </p:txBody>
      </p:sp>
      <p:sp>
        <p:nvSpPr>
          <p:cNvPr id="8" name="Rectangle 7"/>
          <p:cNvSpPr/>
          <p:nvPr/>
        </p:nvSpPr>
        <p:spPr>
          <a:xfrm>
            <a:off x="2762413" y="38095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[Problème secondaire]</a:t>
            </a:r>
          </a:p>
        </p:txBody>
      </p:sp>
      <p:cxnSp>
        <p:nvCxnSpPr>
          <p:cNvPr id="10" name="Connecteur en angle 9"/>
          <p:cNvCxnSpPr>
            <a:stCxn id="6" idx="1"/>
            <a:endCxn id="5" idx="3"/>
          </p:cNvCxnSpPr>
          <p:nvPr/>
        </p:nvCxnSpPr>
        <p:spPr>
          <a:xfrm rot="10800000" flipV="1">
            <a:off x="2194561" y="2566061"/>
            <a:ext cx="567853" cy="98254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en angle 11"/>
          <p:cNvCxnSpPr>
            <a:stCxn id="8" idx="1"/>
            <a:endCxn id="5" idx="3"/>
          </p:cNvCxnSpPr>
          <p:nvPr/>
        </p:nvCxnSpPr>
        <p:spPr>
          <a:xfrm rot="10800000">
            <a:off x="2194561" y="3548601"/>
            <a:ext cx="567853" cy="114006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64049" y="16869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[Raison 1 identifiée]</a:t>
            </a:r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64049" y="27069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</a:t>
            </a:r>
            <a:r>
              <a:rPr lang="fr-FR" sz="1600" dirty="0" smtClean="0">
                <a:solidFill>
                  <a:schemeClr val="tx1"/>
                </a:solidFill>
              </a:rPr>
              <a:t>2 </a:t>
            </a:r>
            <a:r>
              <a:rPr lang="fr-FR" sz="1600" dirty="0">
                <a:solidFill>
                  <a:schemeClr val="tx1"/>
                </a:solidFill>
              </a:rPr>
              <a:t>identifiée]</a:t>
            </a:r>
          </a:p>
        </p:txBody>
      </p:sp>
      <p:cxnSp>
        <p:nvCxnSpPr>
          <p:cNvPr id="18" name="Connecteur en angle 17"/>
          <p:cNvCxnSpPr>
            <a:stCxn id="13" idx="1"/>
            <a:endCxn id="6" idx="3"/>
          </p:cNvCxnSpPr>
          <p:nvPr/>
        </p:nvCxnSpPr>
        <p:spPr>
          <a:xfrm rot="10800000" flipV="1">
            <a:off x="4222143" y="20560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en angle 19"/>
          <p:cNvCxnSpPr>
            <a:stCxn id="14" idx="1"/>
            <a:endCxn id="6" idx="3"/>
          </p:cNvCxnSpPr>
          <p:nvPr/>
        </p:nvCxnSpPr>
        <p:spPr>
          <a:xfrm rot="10800000">
            <a:off x="4222143" y="25660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64049" y="38095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[Raison 1 identifiée]</a:t>
            </a:r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64049" y="48295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</a:t>
            </a:r>
            <a:r>
              <a:rPr lang="fr-FR" sz="1600" dirty="0" smtClean="0">
                <a:solidFill>
                  <a:schemeClr val="tx1"/>
                </a:solidFill>
              </a:rPr>
              <a:t>2 </a:t>
            </a:r>
            <a:r>
              <a:rPr lang="fr-FR" sz="1600" dirty="0">
                <a:solidFill>
                  <a:schemeClr val="tx1"/>
                </a:solidFill>
              </a:rPr>
              <a:t>identifiée]</a:t>
            </a:r>
          </a:p>
        </p:txBody>
      </p:sp>
      <p:cxnSp>
        <p:nvCxnSpPr>
          <p:cNvPr id="30" name="Connecteur en angle 29"/>
          <p:cNvCxnSpPr>
            <a:stCxn id="27" idx="1"/>
            <a:endCxn id="8" idx="3"/>
          </p:cNvCxnSpPr>
          <p:nvPr/>
        </p:nvCxnSpPr>
        <p:spPr>
          <a:xfrm rot="10800000" flipV="1">
            <a:off x="4222143" y="41786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en angle 33"/>
          <p:cNvCxnSpPr>
            <a:stCxn id="28" idx="1"/>
            <a:endCxn id="8" idx="3"/>
          </p:cNvCxnSpPr>
          <p:nvPr/>
        </p:nvCxnSpPr>
        <p:spPr>
          <a:xfrm rot="10800000">
            <a:off x="4222143" y="46886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ZoneTexte 34"/>
          <p:cNvSpPr txBox="1"/>
          <p:nvPr/>
        </p:nvSpPr>
        <p:spPr>
          <a:xfrm>
            <a:off x="7704814" y="176599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6" name="ZoneTexte 35"/>
          <p:cNvSpPr txBox="1"/>
          <p:nvPr/>
        </p:nvSpPr>
        <p:spPr>
          <a:xfrm>
            <a:off x="7704814" y="2764943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7" name="ZoneTexte 36"/>
          <p:cNvSpPr txBox="1"/>
          <p:nvPr/>
        </p:nvSpPr>
        <p:spPr>
          <a:xfrm>
            <a:off x="7704814" y="3886235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38" name="ZoneTexte 37"/>
          <p:cNvSpPr txBox="1"/>
          <p:nvPr/>
        </p:nvSpPr>
        <p:spPr>
          <a:xfrm>
            <a:off x="7704814" y="490868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Causes</a:t>
            </a:r>
            <a:endParaRPr lang="fr-FR" sz="1600" dirty="0"/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94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PROCESSUS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63" name="Groupe 62"/>
          <p:cNvGrpSpPr/>
          <p:nvPr/>
        </p:nvGrpSpPr>
        <p:grpSpPr>
          <a:xfrm>
            <a:off x="838200" y="2193916"/>
            <a:ext cx="3114360" cy="400110"/>
            <a:chOff x="838200" y="1699260"/>
            <a:chExt cx="3114360" cy="400110"/>
          </a:xfrm>
        </p:grpSpPr>
        <p:sp>
          <p:nvSpPr>
            <p:cNvPr id="6" name="ZoneTexte 5"/>
            <p:cNvSpPr txBox="1"/>
            <p:nvPr/>
          </p:nvSpPr>
          <p:spPr>
            <a:xfrm>
              <a:off x="83820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01</a:t>
              </a:r>
              <a:endParaRPr lang="fr-FR" sz="2000" b="1" dirty="0"/>
            </a:p>
          </p:txBody>
        </p:sp>
        <p:cxnSp>
          <p:nvCxnSpPr>
            <p:cNvPr id="8" name="Connecteur droit 7"/>
            <p:cNvCxnSpPr/>
            <p:nvPr/>
          </p:nvCxnSpPr>
          <p:spPr>
            <a:xfrm>
              <a:off x="136398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ZoneTexte 9"/>
            <p:cNvSpPr txBox="1"/>
            <p:nvPr/>
          </p:nvSpPr>
          <p:spPr>
            <a:xfrm>
              <a:off x="143256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4538820" y="2193916"/>
            <a:ext cx="3114360" cy="400110"/>
            <a:chOff x="4716780" y="1699260"/>
            <a:chExt cx="3114360" cy="400110"/>
          </a:xfrm>
        </p:grpSpPr>
        <p:sp>
          <p:nvSpPr>
            <p:cNvPr id="11" name="ZoneTexte 10"/>
            <p:cNvSpPr txBox="1"/>
            <p:nvPr/>
          </p:nvSpPr>
          <p:spPr>
            <a:xfrm>
              <a:off x="471678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02</a:t>
              </a:r>
              <a:endParaRPr lang="fr-FR" sz="2000" b="1" dirty="0"/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524256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2"/>
            <p:cNvSpPr txBox="1"/>
            <p:nvPr/>
          </p:nvSpPr>
          <p:spPr>
            <a:xfrm>
              <a:off x="531114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8239440" y="2193916"/>
            <a:ext cx="3114360" cy="400110"/>
            <a:chOff x="8595360" y="1699260"/>
            <a:chExt cx="3114360" cy="400110"/>
          </a:xfrm>
        </p:grpSpPr>
        <p:sp>
          <p:nvSpPr>
            <p:cNvPr id="14" name="ZoneTexte 13"/>
            <p:cNvSpPr txBox="1"/>
            <p:nvPr/>
          </p:nvSpPr>
          <p:spPr>
            <a:xfrm>
              <a:off x="859536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03</a:t>
              </a:r>
              <a:endParaRPr lang="fr-FR" sz="2000" b="1" dirty="0"/>
            </a:p>
          </p:txBody>
        </p:sp>
        <p:cxnSp>
          <p:nvCxnSpPr>
            <p:cNvPr id="15" name="Connecteur droit 14"/>
            <p:cNvCxnSpPr/>
            <p:nvPr/>
          </p:nvCxnSpPr>
          <p:spPr>
            <a:xfrm>
              <a:off x="912114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ZoneTexte 15"/>
            <p:cNvSpPr txBox="1"/>
            <p:nvPr/>
          </p:nvSpPr>
          <p:spPr>
            <a:xfrm>
              <a:off x="918972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838200" y="3382636"/>
            <a:ext cx="3114360" cy="400110"/>
            <a:chOff x="838200" y="2887980"/>
            <a:chExt cx="3114360" cy="400110"/>
          </a:xfrm>
        </p:grpSpPr>
        <p:sp>
          <p:nvSpPr>
            <p:cNvPr id="25" name="ZoneTexte 24"/>
            <p:cNvSpPr txBox="1"/>
            <p:nvPr/>
          </p:nvSpPr>
          <p:spPr>
            <a:xfrm>
              <a:off x="83820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06</a:t>
              </a:r>
              <a:endParaRPr lang="fr-FR" sz="2000" b="1" dirty="0"/>
            </a:p>
          </p:txBody>
        </p:sp>
        <p:cxnSp>
          <p:nvCxnSpPr>
            <p:cNvPr id="26" name="Connecteur droit 25"/>
            <p:cNvCxnSpPr/>
            <p:nvPr/>
          </p:nvCxnSpPr>
          <p:spPr>
            <a:xfrm>
              <a:off x="136398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ZoneTexte 26"/>
            <p:cNvSpPr txBox="1"/>
            <p:nvPr/>
          </p:nvSpPr>
          <p:spPr>
            <a:xfrm>
              <a:off x="143256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4538820" y="3382636"/>
            <a:ext cx="3114360" cy="400110"/>
            <a:chOff x="4716780" y="2887980"/>
            <a:chExt cx="3114360" cy="400110"/>
          </a:xfrm>
        </p:grpSpPr>
        <p:sp>
          <p:nvSpPr>
            <p:cNvPr id="29" name="ZoneTexte 28"/>
            <p:cNvSpPr txBox="1"/>
            <p:nvPr/>
          </p:nvSpPr>
          <p:spPr>
            <a:xfrm>
              <a:off x="471678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05</a:t>
              </a:r>
              <a:endParaRPr lang="fr-FR" sz="2000" b="1" dirty="0"/>
            </a:p>
          </p:txBody>
        </p:sp>
        <p:cxnSp>
          <p:nvCxnSpPr>
            <p:cNvPr id="30" name="Connecteur droit 29"/>
            <p:cNvCxnSpPr/>
            <p:nvPr/>
          </p:nvCxnSpPr>
          <p:spPr>
            <a:xfrm>
              <a:off x="524256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ZoneTexte 30"/>
            <p:cNvSpPr txBox="1"/>
            <p:nvPr/>
          </p:nvSpPr>
          <p:spPr>
            <a:xfrm>
              <a:off x="531114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8239440" y="3382636"/>
            <a:ext cx="3114360" cy="400110"/>
            <a:chOff x="8595360" y="2887980"/>
            <a:chExt cx="3114360" cy="400110"/>
          </a:xfrm>
        </p:grpSpPr>
        <p:sp>
          <p:nvSpPr>
            <p:cNvPr id="33" name="ZoneTexte 32"/>
            <p:cNvSpPr txBox="1"/>
            <p:nvPr/>
          </p:nvSpPr>
          <p:spPr>
            <a:xfrm>
              <a:off x="859536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04</a:t>
              </a:r>
              <a:endParaRPr lang="fr-FR" sz="2000" b="1" dirty="0"/>
            </a:p>
          </p:txBody>
        </p:sp>
        <p:cxnSp>
          <p:nvCxnSpPr>
            <p:cNvPr id="34" name="Connecteur droit 33"/>
            <p:cNvCxnSpPr/>
            <p:nvPr/>
          </p:nvCxnSpPr>
          <p:spPr>
            <a:xfrm>
              <a:off x="912114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ZoneTexte 34"/>
            <p:cNvSpPr txBox="1"/>
            <p:nvPr/>
          </p:nvSpPr>
          <p:spPr>
            <a:xfrm>
              <a:off x="918972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838200" y="4602134"/>
            <a:ext cx="3114360" cy="400110"/>
            <a:chOff x="838200" y="4107478"/>
            <a:chExt cx="3114360" cy="400110"/>
          </a:xfrm>
        </p:grpSpPr>
        <p:sp>
          <p:nvSpPr>
            <p:cNvPr id="37" name="ZoneTexte 36"/>
            <p:cNvSpPr txBox="1"/>
            <p:nvPr/>
          </p:nvSpPr>
          <p:spPr>
            <a:xfrm>
              <a:off x="83820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07</a:t>
              </a:r>
              <a:endParaRPr lang="fr-FR" sz="2000" b="1" dirty="0"/>
            </a:p>
          </p:txBody>
        </p:sp>
        <p:cxnSp>
          <p:nvCxnSpPr>
            <p:cNvPr id="38" name="Connecteur droit 37"/>
            <p:cNvCxnSpPr/>
            <p:nvPr/>
          </p:nvCxnSpPr>
          <p:spPr>
            <a:xfrm>
              <a:off x="136398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ZoneTexte 38"/>
            <p:cNvSpPr txBox="1"/>
            <p:nvPr/>
          </p:nvSpPr>
          <p:spPr>
            <a:xfrm>
              <a:off x="143256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4538820" y="4602134"/>
            <a:ext cx="3114360" cy="400110"/>
            <a:chOff x="4716780" y="4107478"/>
            <a:chExt cx="3114360" cy="400110"/>
          </a:xfrm>
        </p:grpSpPr>
        <p:sp>
          <p:nvSpPr>
            <p:cNvPr id="41" name="ZoneTexte 40"/>
            <p:cNvSpPr txBox="1"/>
            <p:nvPr/>
          </p:nvSpPr>
          <p:spPr>
            <a:xfrm>
              <a:off x="471678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08</a:t>
              </a:r>
              <a:endParaRPr lang="fr-FR" sz="2000" b="1" dirty="0"/>
            </a:p>
          </p:txBody>
        </p:sp>
        <p:cxnSp>
          <p:nvCxnSpPr>
            <p:cNvPr id="42" name="Connecteur droit 41"/>
            <p:cNvCxnSpPr/>
            <p:nvPr/>
          </p:nvCxnSpPr>
          <p:spPr>
            <a:xfrm>
              <a:off x="524256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ZoneTexte 42"/>
            <p:cNvSpPr txBox="1"/>
            <p:nvPr/>
          </p:nvSpPr>
          <p:spPr>
            <a:xfrm>
              <a:off x="531114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8239440" y="4602134"/>
            <a:ext cx="3114360" cy="400110"/>
            <a:chOff x="8595360" y="4107478"/>
            <a:chExt cx="3114360" cy="400110"/>
          </a:xfrm>
        </p:grpSpPr>
        <p:sp>
          <p:nvSpPr>
            <p:cNvPr id="45" name="ZoneTexte 44"/>
            <p:cNvSpPr txBox="1"/>
            <p:nvPr/>
          </p:nvSpPr>
          <p:spPr>
            <a:xfrm>
              <a:off x="859536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09</a:t>
              </a:r>
              <a:endParaRPr lang="fr-FR" sz="2000" b="1" dirty="0"/>
            </a:p>
          </p:txBody>
        </p:sp>
        <p:cxnSp>
          <p:nvCxnSpPr>
            <p:cNvPr id="46" name="Connecteur droit 45"/>
            <p:cNvCxnSpPr/>
            <p:nvPr/>
          </p:nvCxnSpPr>
          <p:spPr>
            <a:xfrm>
              <a:off x="912114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ZoneTexte 46"/>
            <p:cNvSpPr txBox="1"/>
            <p:nvPr/>
          </p:nvSpPr>
          <p:spPr>
            <a:xfrm>
              <a:off x="918972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9" name="Connecteur droit avec flèche 48"/>
          <p:cNvCxnSpPr>
            <a:stCxn id="10" idx="3"/>
            <a:endCxn id="11" idx="1"/>
          </p:cNvCxnSpPr>
          <p:nvPr/>
        </p:nvCxnSpPr>
        <p:spPr>
          <a:xfrm>
            <a:off x="395256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avec flèche 50"/>
          <p:cNvCxnSpPr>
            <a:stCxn id="13" idx="3"/>
            <a:endCxn id="14" idx="1"/>
          </p:cNvCxnSpPr>
          <p:nvPr/>
        </p:nvCxnSpPr>
        <p:spPr>
          <a:xfrm>
            <a:off x="765318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>
            <a:stCxn id="29" idx="1"/>
            <a:endCxn id="27" idx="3"/>
          </p:cNvCxnSpPr>
          <p:nvPr/>
        </p:nvCxnSpPr>
        <p:spPr>
          <a:xfrm flipH="1">
            <a:off x="395256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avec flèche 66"/>
          <p:cNvCxnSpPr>
            <a:stCxn id="33" idx="1"/>
            <a:endCxn id="31" idx="3"/>
          </p:cNvCxnSpPr>
          <p:nvPr/>
        </p:nvCxnSpPr>
        <p:spPr>
          <a:xfrm flipH="1">
            <a:off x="765318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avec flèche 67"/>
          <p:cNvCxnSpPr>
            <a:stCxn id="39" idx="3"/>
            <a:endCxn id="41" idx="1"/>
          </p:cNvCxnSpPr>
          <p:nvPr/>
        </p:nvCxnSpPr>
        <p:spPr>
          <a:xfrm>
            <a:off x="395256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avec flèche 74"/>
          <p:cNvCxnSpPr>
            <a:stCxn id="43" idx="3"/>
            <a:endCxn id="45" idx="1"/>
          </p:cNvCxnSpPr>
          <p:nvPr/>
        </p:nvCxnSpPr>
        <p:spPr>
          <a:xfrm>
            <a:off x="765318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avec flèche 88"/>
          <p:cNvCxnSpPr>
            <a:stCxn id="14" idx="2"/>
            <a:endCxn id="33" idx="0"/>
          </p:cNvCxnSpPr>
          <p:nvPr/>
        </p:nvCxnSpPr>
        <p:spPr>
          <a:xfrm>
            <a:off x="8502330" y="2594026"/>
            <a:ext cx="0" cy="78861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/>
          <p:cNvCxnSpPr>
            <a:stCxn id="25" idx="2"/>
            <a:endCxn id="37" idx="0"/>
          </p:cNvCxnSpPr>
          <p:nvPr/>
        </p:nvCxnSpPr>
        <p:spPr>
          <a:xfrm>
            <a:off x="1101090" y="3782746"/>
            <a:ext cx="0" cy="819388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/>
          <p:cNvCxnSpPr>
            <a:stCxn id="45" idx="2"/>
            <a:endCxn id="101" idx="0"/>
          </p:cNvCxnSpPr>
          <p:nvPr/>
        </p:nvCxnSpPr>
        <p:spPr>
          <a:xfrm>
            <a:off x="8502330" y="5002244"/>
            <a:ext cx="0" cy="480834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ZoneTexte 100"/>
          <p:cNvSpPr txBox="1"/>
          <p:nvPr/>
        </p:nvSpPr>
        <p:spPr>
          <a:xfrm>
            <a:off x="8063825" y="5483078"/>
            <a:ext cx="877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FIN</a:t>
            </a:r>
            <a:endParaRPr lang="fr-FR" sz="2000" b="1" dirty="0"/>
          </a:p>
        </p:txBody>
      </p:sp>
      <p:sp>
        <p:nvSpPr>
          <p:cNvPr id="5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39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PICTOGRAMMES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838200" y="2262430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8" name="Ellipse 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18" name="Groupe 17"/>
          <p:cNvGrpSpPr/>
          <p:nvPr/>
        </p:nvGrpSpPr>
        <p:grpSpPr>
          <a:xfrm>
            <a:off x="2445265" y="2262430"/>
            <a:ext cx="873210" cy="873210"/>
            <a:chOff x="838200" y="2262430"/>
            <a:chExt cx="873210" cy="873210"/>
          </a:xfrm>
        </p:grpSpPr>
        <p:sp>
          <p:nvSpPr>
            <p:cNvPr id="19" name="Ellipse 1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Imag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8423" y="2400633"/>
              <a:ext cx="472764" cy="580325"/>
            </a:xfrm>
            <a:prstGeom prst="rect">
              <a:avLst/>
            </a:prstGeom>
          </p:spPr>
        </p:pic>
      </p:grpSp>
      <p:grpSp>
        <p:nvGrpSpPr>
          <p:cNvPr id="21" name="Groupe 20"/>
          <p:cNvGrpSpPr/>
          <p:nvPr/>
        </p:nvGrpSpPr>
        <p:grpSpPr>
          <a:xfrm>
            <a:off x="4052330" y="2262430"/>
            <a:ext cx="873210" cy="873210"/>
            <a:chOff x="838200" y="2262430"/>
            <a:chExt cx="873210" cy="873210"/>
          </a:xfrm>
        </p:grpSpPr>
        <p:sp>
          <p:nvSpPr>
            <p:cNvPr id="22" name="Ellipse 2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699" y="2400633"/>
              <a:ext cx="380212" cy="580325"/>
            </a:xfrm>
            <a:prstGeom prst="rect">
              <a:avLst/>
            </a:prstGeom>
          </p:spPr>
        </p:pic>
      </p:grpSp>
      <p:grpSp>
        <p:nvGrpSpPr>
          <p:cNvPr id="24" name="Groupe 23"/>
          <p:cNvGrpSpPr/>
          <p:nvPr/>
        </p:nvGrpSpPr>
        <p:grpSpPr>
          <a:xfrm>
            <a:off x="5659395" y="2262430"/>
            <a:ext cx="873210" cy="873210"/>
            <a:chOff x="838200" y="2262430"/>
            <a:chExt cx="873210" cy="873210"/>
          </a:xfrm>
        </p:grpSpPr>
        <p:sp>
          <p:nvSpPr>
            <p:cNvPr id="25" name="Ellipse 2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Imag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478" y="2412665"/>
              <a:ext cx="470389" cy="532342"/>
            </a:xfrm>
            <a:prstGeom prst="rect">
              <a:avLst/>
            </a:prstGeom>
          </p:spPr>
        </p:pic>
      </p:grpSp>
      <p:grpSp>
        <p:nvGrpSpPr>
          <p:cNvPr id="27" name="Groupe 26"/>
          <p:cNvGrpSpPr/>
          <p:nvPr/>
        </p:nvGrpSpPr>
        <p:grpSpPr>
          <a:xfrm>
            <a:off x="7266460" y="2262430"/>
            <a:ext cx="873210" cy="873210"/>
            <a:chOff x="838200" y="2262430"/>
            <a:chExt cx="873210" cy="873210"/>
          </a:xfrm>
        </p:grpSpPr>
        <p:sp>
          <p:nvSpPr>
            <p:cNvPr id="28" name="Ellipse 2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30" name="Groupe 29"/>
          <p:cNvGrpSpPr/>
          <p:nvPr/>
        </p:nvGrpSpPr>
        <p:grpSpPr>
          <a:xfrm>
            <a:off x="8873525" y="2262430"/>
            <a:ext cx="873210" cy="873210"/>
            <a:chOff x="838200" y="2262430"/>
            <a:chExt cx="873210" cy="873210"/>
          </a:xfrm>
        </p:grpSpPr>
        <p:sp>
          <p:nvSpPr>
            <p:cNvPr id="31" name="Ellipse 30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2" name="Imag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33" name="Groupe 32"/>
          <p:cNvGrpSpPr/>
          <p:nvPr/>
        </p:nvGrpSpPr>
        <p:grpSpPr>
          <a:xfrm>
            <a:off x="10480590" y="2262430"/>
            <a:ext cx="873210" cy="873210"/>
            <a:chOff x="838200" y="2262430"/>
            <a:chExt cx="873210" cy="873210"/>
          </a:xfrm>
        </p:grpSpPr>
        <p:sp>
          <p:nvSpPr>
            <p:cNvPr id="34" name="Ellipse 33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5" name="Image 3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grpSp>
        <p:nvGrpSpPr>
          <p:cNvPr id="36" name="Groupe 35"/>
          <p:cNvGrpSpPr/>
          <p:nvPr/>
        </p:nvGrpSpPr>
        <p:grpSpPr>
          <a:xfrm>
            <a:off x="838200" y="3902579"/>
            <a:ext cx="873210" cy="873210"/>
            <a:chOff x="838200" y="2262430"/>
            <a:chExt cx="873210" cy="873210"/>
          </a:xfrm>
        </p:grpSpPr>
        <p:sp>
          <p:nvSpPr>
            <p:cNvPr id="37" name="Ellipse 36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8" name="Image 3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609" y="2431281"/>
              <a:ext cx="506392" cy="493626"/>
            </a:xfrm>
            <a:prstGeom prst="rect">
              <a:avLst/>
            </a:prstGeom>
          </p:spPr>
        </p:pic>
      </p:grpSp>
      <p:grpSp>
        <p:nvGrpSpPr>
          <p:cNvPr id="39" name="Groupe 38"/>
          <p:cNvGrpSpPr/>
          <p:nvPr/>
        </p:nvGrpSpPr>
        <p:grpSpPr>
          <a:xfrm>
            <a:off x="8868523" y="3902579"/>
            <a:ext cx="873210" cy="873210"/>
            <a:chOff x="838200" y="2262430"/>
            <a:chExt cx="873210" cy="873210"/>
          </a:xfrm>
        </p:grpSpPr>
        <p:sp>
          <p:nvSpPr>
            <p:cNvPr id="40" name="Ellipse 39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1" name="Image 4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759" y="2409114"/>
              <a:ext cx="456091" cy="584603"/>
            </a:xfrm>
            <a:prstGeom prst="rect">
              <a:avLst/>
            </a:prstGeom>
          </p:spPr>
        </p:pic>
      </p:grpSp>
      <p:grpSp>
        <p:nvGrpSpPr>
          <p:cNvPr id="42" name="Groupe 41"/>
          <p:cNvGrpSpPr/>
          <p:nvPr/>
        </p:nvGrpSpPr>
        <p:grpSpPr>
          <a:xfrm>
            <a:off x="7266460" y="3902579"/>
            <a:ext cx="873210" cy="873210"/>
            <a:chOff x="838200" y="2262430"/>
            <a:chExt cx="873210" cy="873210"/>
          </a:xfrm>
        </p:grpSpPr>
        <p:sp>
          <p:nvSpPr>
            <p:cNvPr id="43" name="Ellipse 42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4" name="Image 4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271" y="2367714"/>
              <a:ext cx="351068" cy="662642"/>
            </a:xfrm>
            <a:prstGeom prst="rect">
              <a:avLst/>
            </a:prstGeom>
          </p:spPr>
        </p:pic>
      </p:grpSp>
      <p:sp>
        <p:nvSpPr>
          <p:cNvPr id="46" name="Ellipse 45"/>
          <p:cNvSpPr/>
          <p:nvPr/>
        </p:nvSpPr>
        <p:spPr>
          <a:xfrm>
            <a:off x="5657262" y="3902579"/>
            <a:ext cx="873210" cy="87321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8" name="Groupe 47"/>
          <p:cNvGrpSpPr/>
          <p:nvPr/>
        </p:nvGrpSpPr>
        <p:grpSpPr>
          <a:xfrm>
            <a:off x="4055199" y="3902579"/>
            <a:ext cx="873210" cy="873210"/>
            <a:chOff x="838200" y="2262430"/>
            <a:chExt cx="873210" cy="873210"/>
          </a:xfrm>
        </p:grpSpPr>
        <p:sp>
          <p:nvSpPr>
            <p:cNvPr id="49" name="Ellipse 4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0" name="Image 4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167" y="2422810"/>
              <a:ext cx="295275" cy="552450"/>
            </a:xfrm>
            <a:prstGeom prst="rect">
              <a:avLst/>
            </a:prstGeom>
          </p:spPr>
        </p:pic>
      </p:grpSp>
      <p:grpSp>
        <p:nvGrpSpPr>
          <p:cNvPr id="55" name="Groupe 54"/>
          <p:cNvGrpSpPr/>
          <p:nvPr/>
        </p:nvGrpSpPr>
        <p:grpSpPr>
          <a:xfrm>
            <a:off x="2516489" y="3902579"/>
            <a:ext cx="873210" cy="873210"/>
            <a:chOff x="4294926" y="3291130"/>
            <a:chExt cx="873210" cy="873210"/>
          </a:xfrm>
        </p:grpSpPr>
        <p:sp>
          <p:nvSpPr>
            <p:cNvPr id="52" name="Ellipse 51"/>
            <p:cNvSpPr/>
            <p:nvPr/>
          </p:nvSpPr>
          <p:spPr>
            <a:xfrm>
              <a:off x="4294926" y="32911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4" name="Image 5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1641" y="3475859"/>
              <a:ext cx="569612" cy="506322"/>
            </a:xfrm>
            <a:prstGeom prst="rect">
              <a:avLst/>
            </a:prstGeom>
          </p:spPr>
        </p:pic>
      </p:grpSp>
      <p:pic>
        <p:nvPicPr>
          <p:cNvPr id="56" name="Image 5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74" y="4086023"/>
            <a:ext cx="568387" cy="506322"/>
          </a:xfrm>
          <a:prstGeom prst="rect">
            <a:avLst/>
          </a:prstGeom>
        </p:spPr>
      </p:pic>
      <p:grpSp>
        <p:nvGrpSpPr>
          <p:cNvPr id="61" name="Groupe 60"/>
          <p:cNvGrpSpPr/>
          <p:nvPr/>
        </p:nvGrpSpPr>
        <p:grpSpPr>
          <a:xfrm>
            <a:off x="10480590" y="3902579"/>
            <a:ext cx="873210" cy="873210"/>
            <a:chOff x="10480590" y="3902579"/>
            <a:chExt cx="873210" cy="873210"/>
          </a:xfrm>
        </p:grpSpPr>
        <p:sp>
          <p:nvSpPr>
            <p:cNvPr id="58" name="Ellipse 57"/>
            <p:cNvSpPr/>
            <p:nvPr/>
          </p:nvSpPr>
          <p:spPr>
            <a:xfrm>
              <a:off x="10480590" y="3902579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0" name="Image 59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5382" y="4057619"/>
              <a:ext cx="479529" cy="557790"/>
            </a:xfrm>
            <a:prstGeom prst="rect">
              <a:avLst/>
            </a:prstGeom>
          </p:spPr>
        </p:pic>
      </p:grpSp>
      <p:sp>
        <p:nvSpPr>
          <p:cNvPr id="5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9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e 23"/>
          <p:cNvGrpSpPr/>
          <p:nvPr/>
        </p:nvGrpSpPr>
        <p:grpSpPr>
          <a:xfrm>
            <a:off x="1880490" y="2537460"/>
            <a:ext cx="180000" cy="671403"/>
            <a:chOff x="1880490" y="2537460"/>
            <a:chExt cx="180000" cy="671403"/>
          </a:xfrm>
        </p:grpSpPr>
        <p:cxnSp>
          <p:nvCxnSpPr>
            <p:cNvPr id="21" name="Connecteur droit 20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lipse 21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STRATÉGIQUES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 smtClean="0"/>
              <a:t>Utilisation de pictogrammes</a:t>
            </a:r>
            <a:endParaRPr lang="fr-FR" dirty="0"/>
          </a:p>
        </p:txBody>
      </p:sp>
      <p:grpSp>
        <p:nvGrpSpPr>
          <p:cNvPr id="5" name="Groupe 4"/>
          <p:cNvGrpSpPr/>
          <p:nvPr/>
        </p:nvGrpSpPr>
        <p:grpSpPr>
          <a:xfrm>
            <a:off x="1533885" y="1764582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6" name="Ellipse 5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8" name="Groupe 7"/>
          <p:cNvGrpSpPr/>
          <p:nvPr/>
        </p:nvGrpSpPr>
        <p:grpSpPr>
          <a:xfrm>
            <a:off x="4284225" y="1764582"/>
            <a:ext cx="873210" cy="873210"/>
            <a:chOff x="838200" y="2262430"/>
            <a:chExt cx="873210" cy="873210"/>
          </a:xfrm>
        </p:grpSpPr>
        <p:sp>
          <p:nvSpPr>
            <p:cNvPr id="9" name="Ellipse 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11" name="Groupe 10"/>
          <p:cNvGrpSpPr/>
          <p:nvPr/>
        </p:nvGrpSpPr>
        <p:grpSpPr>
          <a:xfrm>
            <a:off x="7034565" y="1764582"/>
            <a:ext cx="873210" cy="873210"/>
            <a:chOff x="838200" y="2262430"/>
            <a:chExt cx="873210" cy="873210"/>
          </a:xfrm>
        </p:grpSpPr>
        <p:sp>
          <p:nvSpPr>
            <p:cNvPr id="12" name="Ellipse 1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14" name="Groupe 13"/>
          <p:cNvGrpSpPr/>
          <p:nvPr/>
        </p:nvGrpSpPr>
        <p:grpSpPr>
          <a:xfrm>
            <a:off x="9784905" y="1764582"/>
            <a:ext cx="873210" cy="873210"/>
            <a:chOff x="838200" y="2262430"/>
            <a:chExt cx="873210" cy="873210"/>
          </a:xfrm>
        </p:grpSpPr>
        <p:sp>
          <p:nvSpPr>
            <p:cNvPr id="15" name="Ellipse 1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Imag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sp>
        <p:nvSpPr>
          <p:cNvPr id="28" name="ZoneTexte 27"/>
          <p:cNvSpPr txBox="1"/>
          <p:nvPr/>
        </p:nvSpPr>
        <p:spPr>
          <a:xfrm>
            <a:off x="79074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1]</a:t>
            </a:r>
            <a:endParaRPr lang="fr-FR" sz="16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79074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grpSp>
        <p:nvGrpSpPr>
          <p:cNvPr id="32" name="Groupe 31"/>
          <p:cNvGrpSpPr/>
          <p:nvPr/>
        </p:nvGrpSpPr>
        <p:grpSpPr>
          <a:xfrm>
            <a:off x="4630830" y="2537460"/>
            <a:ext cx="180000" cy="671403"/>
            <a:chOff x="1880490" y="2537460"/>
            <a:chExt cx="180000" cy="671403"/>
          </a:xfrm>
        </p:grpSpPr>
        <p:cxnSp>
          <p:nvCxnSpPr>
            <p:cNvPr id="33" name="Connecteur droit 32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Ellipse 33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7381170" y="2537460"/>
            <a:ext cx="180000" cy="671403"/>
            <a:chOff x="1880490" y="2537460"/>
            <a:chExt cx="180000" cy="671403"/>
          </a:xfrm>
        </p:grpSpPr>
        <p:cxnSp>
          <p:nvCxnSpPr>
            <p:cNvPr id="36" name="Connecteur droit 35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Ellipse 36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8" name="Groupe 37"/>
          <p:cNvGrpSpPr/>
          <p:nvPr/>
        </p:nvGrpSpPr>
        <p:grpSpPr>
          <a:xfrm>
            <a:off x="10130266" y="2537460"/>
            <a:ext cx="180000" cy="671403"/>
            <a:chOff x="1880490" y="2537460"/>
            <a:chExt cx="180000" cy="671403"/>
          </a:xfrm>
        </p:grpSpPr>
        <p:cxnSp>
          <p:nvCxnSpPr>
            <p:cNvPr id="39" name="Connecteur droit 38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Ellipse 39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41" name="ZoneTexte 40"/>
          <p:cNvSpPr txBox="1"/>
          <p:nvPr/>
        </p:nvSpPr>
        <p:spPr>
          <a:xfrm>
            <a:off x="354108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2]</a:t>
            </a:r>
            <a:endParaRPr lang="fr-FR" sz="1600" b="1" dirty="0"/>
          </a:p>
        </p:txBody>
      </p:sp>
      <p:sp>
        <p:nvSpPr>
          <p:cNvPr id="42" name="ZoneTexte 41"/>
          <p:cNvSpPr txBox="1"/>
          <p:nvPr/>
        </p:nvSpPr>
        <p:spPr>
          <a:xfrm>
            <a:off x="354108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3" name="ZoneTexte 42"/>
          <p:cNvSpPr txBox="1"/>
          <p:nvPr/>
        </p:nvSpPr>
        <p:spPr>
          <a:xfrm>
            <a:off x="629142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</a:t>
            </a:r>
            <a:r>
              <a:rPr lang="fr-FR" sz="1600" b="1" dirty="0"/>
              <a:t>3</a:t>
            </a:r>
            <a:r>
              <a:rPr lang="fr-FR" sz="1600" b="1" dirty="0" smtClean="0"/>
              <a:t>]</a:t>
            </a:r>
            <a:endParaRPr lang="fr-FR" sz="1600" b="1" dirty="0"/>
          </a:p>
        </p:txBody>
      </p:sp>
      <p:sp>
        <p:nvSpPr>
          <p:cNvPr id="44" name="ZoneTexte 43"/>
          <p:cNvSpPr txBox="1"/>
          <p:nvPr/>
        </p:nvSpPr>
        <p:spPr>
          <a:xfrm>
            <a:off x="629142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5" name="ZoneTexte 44"/>
          <p:cNvSpPr txBox="1"/>
          <p:nvPr/>
        </p:nvSpPr>
        <p:spPr>
          <a:xfrm>
            <a:off x="9040516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[Point 4]</a:t>
            </a:r>
            <a:endParaRPr lang="fr-FR" sz="1600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9040516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[Brève description]</a:t>
            </a:r>
            <a:endParaRPr lang="fr-FR" sz="1600" dirty="0"/>
          </a:p>
        </p:txBody>
      </p:sp>
      <p:sp>
        <p:nvSpPr>
          <p:cNvPr id="4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392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PLANNING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de </a:t>
            </a:r>
            <a:r>
              <a:rPr lang="fr-FR" dirty="0" smtClean="0"/>
              <a:t>Gantt</a:t>
            </a:r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537603"/>
              </p:ext>
            </p:extLst>
          </p:nvPr>
        </p:nvGraphicFramePr>
        <p:xfrm>
          <a:off x="838201" y="1889168"/>
          <a:ext cx="10515599" cy="385075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678471">
                  <a:extLst>
                    <a:ext uri="{9D8B030D-6E8A-4147-A177-3AD203B41FA5}">
                      <a16:colId xmlns:a16="http://schemas.microsoft.com/office/drawing/2014/main" val="290516817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02367295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54080570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231277906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319652947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54289004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879622844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19994263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874696691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575767292"/>
                    </a:ext>
                  </a:extLst>
                </a:gridCol>
              </a:tblGrid>
              <a:tr h="35006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Semaine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32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33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34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35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36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37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38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39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/>
                        <a:t>40</a:t>
                      </a:r>
                      <a:endParaRPr lang="fr-FR" sz="1600" b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9242123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1]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360884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2]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308031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3]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8952571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4]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45560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5]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19153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6]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003708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7]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52071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8]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58410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9]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917628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[Tâche</a:t>
                      </a:r>
                      <a:r>
                        <a:rPr lang="fr-FR" sz="1600" baseline="0" dirty="0" smtClean="0"/>
                        <a:t> 10]</a:t>
                      </a:r>
                      <a:endParaRPr lang="fr-FR" sz="1600" dirty="0" smtClean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651168"/>
                  </a:ext>
                </a:extLst>
              </a:tr>
            </a:tbl>
          </a:graphicData>
        </a:graphic>
      </p:graphicFrame>
      <p:sp>
        <p:nvSpPr>
          <p:cNvPr id="7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22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961152" y="358663"/>
            <a:ext cx="8720103" cy="5815633"/>
            <a:chOff x="1961152" y="358664"/>
            <a:chExt cx="8650921" cy="576949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152" y="358664"/>
              <a:ext cx="8650921" cy="5769494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3795" y="5768551"/>
              <a:ext cx="1648278" cy="296690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23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945896" y="513644"/>
            <a:ext cx="8288672" cy="5511967"/>
            <a:chOff x="1945896" y="513644"/>
            <a:chExt cx="8288672" cy="551196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5896" y="513644"/>
              <a:ext cx="8288672" cy="551196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2832" y="5718218"/>
              <a:ext cx="1368645" cy="246356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699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13393" y="270557"/>
            <a:ext cx="8696677" cy="5786282"/>
            <a:chOff x="1613393" y="270557"/>
            <a:chExt cx="8696677" cy="578628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3393" y="270557"/>
              <a:ext cx="8696677" cy="5786282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5327" y="5659495"/>
              <a:ext cx="1407322" cy="25331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 txBox="1">
            <a:spLocks/>
          </p:cNvSpPr>
          <p:nvPr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35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38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97283" y="542811"/>
            <a:ext cx="8394673" cy="5585345"/>
            <a:chOff x="1697283" y="542811"/>
            <a:chExt cx="8394673" cy="558534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283" y="542811"/>
              <a:ext cx="8394673" cy="5585345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0828" y="5776939"/>
              <a:ext cx="1601672" cy="288301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136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431192" y="172003"/>
            <a:ext cx="8954379" cy="5970190"/>
            <a:chOff x="1431192" y="172003"/>
            <a:chExt cx="8954379" cy="597019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1192" y="172003"/>
              <a:ext cx="8954379" cy="597019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77580" y="5827274"/>
              <a:ext cx="1373766" cy="24727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604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15230" y="230929"/>
            <a:ext cx="8996843" cy="5997895"/>
            <a:chOff x="1615230" y="230929"/>
            <a:chExt cx="8996843" cy="599789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5230" y="230929"/>
              <a:ext cx="8996843" cy="599789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4417" y="5911164"/>
              <a:ext cx="1368645" cy="246356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29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63147" y="319576"/>
            <a:ext cx="8780480" cy="5842137"/>
            <a:chOff x="1563147" y="319576"/>
            <a:chExt cx="8780480" cy="584213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147" y="319576"/>
              <a:ext cx="8780480" cy="584213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6303" y="5854088"/>
              <a:ext cx="1306654" cy="23519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942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22283" y="233725"/>
            <a:ext cx="8980066" cy="5986711"/>
            <a:chOff x="1422283" y="233725"/>
            <a:chExt cx="8980066" cy="598671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2283" y="233725"/>
              <a:ext cx="8980066" cy="598671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0861" y="5864490"/>
              <a:ext cx="1155653" cy="20801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331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719147" y="184556"/>
            <a:ext cx="3995154" cy="5992731"/>
            <a:chOff x="1719147" y="184556"/>
            <a:chExt cx="3995154" cy="5992731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147" y="184556"/>
              <a:ext cx="3995154" cy="599273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8252" y="5872293"/>
              <a:ext cx="879278" cy="158270"/>
            </a:xfrm>
            <a:prstGeom prst="rect">
              <a:avLst/>
            </a:prstGeom>
          </p:spPr>
        </p:pic>
      </p:grpSp>
      <p:grpSp>
        <p:nvGrpSpPr>
          <p:cNvPr id="10" name="Groupe 9"/>
          <p:cNvGrpSpPr/>
          <p:nvPr/>
        </p:nvGrpSpPr>
        <p:grpSpPr>
          <a:xfrm>
            <a:off x="6720649" y="184556"/>
            <a:ext cx="3995652" cy="5992731"/>
            <a:chOff x="6720649" y="184556"/>
            <a:chExt cx="3995652" cy="5992731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0649" y="184556"/>
              <a:ext cx="3995652" cy="5992731"/>
            </a:xfrm>
            <a:prstGeom prst="rect">
              <a:avLst/>
            </a:prstGeom>
          </p:spPr>
        </p:pic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1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244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704363" y="469783"/>
            <a:ext cx="3783435" cy="5675152"/>
            <a:chOff x="1704363" y="469783"/>
            <a:chExt cx="3783435" cy="567515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4363" y="469783"/>
              <a:ext cx="3783435" cy="5675152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7646" y="5950508"/>
              <a:ext cx="1080152" cy="194427"/>
            </a:xfrm>
            <a:prstGeom prst="rect">
              <a:avLst/>
            </a:prstGeom>
          </p:spPr>
        </p:pic>
      </p:grpSp>
      <p:grpSp>
        <p:nvGrpSpPr>
          <p:cNvPr id="8" name="Groupe 7"/>
          <p:cNvGrpSpPr/>
          <p:nvPr/>
        </p:nvGrpSpPr>
        <p:grpSpPr>
          <a:xfrm>
            <a:off x="6791651" y="469784"/>
            <a:ext cx="3783435" cy="5675152"/>
            <a:chOff x="6791651" y="469784"/>
            <a:chExt cx="3783435" cy="5675152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1651" y="469784"/>
              <a:ext cx="3783435" cy="5675152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4934" y="5950507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38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531340" y="222541"/>
            <a:ext cx="9047177" cy="6031451"/>
            <a:chOff x="1531340" y="222541"/>
            <a:chExt cx="9047177" cy="603145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340" y="222541"/>
              <a:ext cx="9047177" cy="603145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94358" y="5906968"/>
              <a:ext cx="1555067" cy="279912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3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3669" y="252872"/>
            <a:ext cx="9057403" cy="6026288"/>
            <a:chOff x="1403669" y="252872"/>
            <a:chExt cx="9057403" cy="602628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3669" y="252872"/>
              <a:ext cx="9057403" cy="6026288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3995" y="601723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79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780004" y="201334"/>
            <a:ext cx="4034860" cy="6052657"/>
            <a:chOff x="1780004" y="201334"/>
            <a:chExt cx="4034860" cy="605265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0004" y="201334"/>
              <a:ext cx="4034860" cy="6052657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7588" y="5958516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6880229" y="201334"/>
            <a:ext cx="4035356" cy="6052657"/>
            <a:chOff x="6880229" y="201334"/>
            <a:chExt cx="4035356" cy="6052657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0229" y="201334"/>
              <a:ext cx="4035356" cy="605265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6710" y="5958516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76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817192" y="443164"/>
            <a:ext cx="8677435" cy="5785661"/>
            <a:chOff x="1817192" y="443164"/>
            <a:chExt cx="8677435" cy="578566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92" y="443164"/>
              <a:ext cx="8677435" cy="578566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5088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107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 12"/>
          <p:cNvGrpSpPr/>
          <p:nvPr/>
        </p:nvGrpSpPr>
        <p:grpSpPr>
          <a:xfrm>
            <a:off x="1419840" y="276837"/>
            <a:ext cx="8940566" cy="5960377"/>
            <a:chOff x="1419840" y="276837"/>
            <a:chExt cx="8940566" cy="596037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9840" y="276837"/>
              <a:ext cx="8940566" cy="5960377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6032" y="592496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007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0962" y="219744"/>
            <a:ext cx="8942664" cy="5961776"/>
            <a:chOff x="1400962" y="219744"/>
            <a:chExt cx="8942664" cy="5961776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962" y="219744"/>
              <a:ext cx="8942664" cy="5961776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9922" y="591657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781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6687037" y="251669"/>
            <a:ext cx="4029264" cy="6044269"/>
            <a:chOff x="6687037" y="251669"/>
            <a:chExt cx="4029264" cy="6044269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7037" y="251669"/>
              <a:ext cx="4029264" cy="6044269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870" y="5992072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1444305" y="251670"/>
            <a:ext cx="4029512" cy="6044268"/>
            <a:chOff x="1444305" y="251670"/>
            <a:chExt cx="4029512" cy="604426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4305" y="251670"/>
              <a:ext cx="4029512" cy="6044268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3973" y="5992071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915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06841" y="348375"/>
            <a:ext cx="8745173" cy="5830115"/>
            <a:chOff x="1606841" y="348375"/>
            <a:chExt cx="8745173" cy="583011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6841" y="348375"/>
              <a:ext cx="8745173" cy="583011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4421" y="584107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266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32006" y="169410"/>
            <a:ext cx="9201739" cy="6134493"/>
            <a:chOff x="1632006" y="169410"/>
            <a:chExt cx="9201739" cy="6134493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2006" y="169410"/>
              <a:ext cx="9201739" cy="6134493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600046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450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29504" y="333686"/>
            <a:ext cx="8847678" cy="5886749"/>
            <a:chOff x="1529504" y="333686"/>
            <a:chExt cx="8847678" cy="5886749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9504" y="333686"/>
              <a:ext cx="8847678" cy="5886749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4663" y="5941738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954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297838" y="184557"/>
            <a:ext cx="3987227" cy="5992730"/>
            <a:chOff x="1297838" y="184557"/>
            <a:chExt cx="3987227" cy="599273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7838" y="184557"/>
              <a:ext cx="3987227" cy="599273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4604" y="5982860"/>
              <a:ext cx="1080152" cy="194427"/>
            </a:xfrm>
            <a:prstGeom prst="rect">
              <a:avLst/>
            </a:prstGeom>
          </p:spPr>
        </p:pic>
      </p:grpSp>
      <p:grpSp>
        <p:nvGrpSpPr>
          <p:cNvPr id="9" name="Groupe 8"/>
          <p:cNvGrpSpPr/>
          <p:nvPr/>
        </p:nvGrpSpPr>
        <p:grpSpPr>
          <a:xfrm>
            <a:off x="7034466" y="184557"/>
            <a:ext cx="4112337" cy="5992730"/>
            <a:chOff x="7034466" y="184557"/>
            <a:chExt cx="4112337" cy="5992730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4466" y="184557"/>
              <a:ext cx="4112337" cy="5992730"/>
            </a:xfrm>
            <a:prstGeom prst="rect">
              <a:avLst/>
            </a:prstGeom>
          </p:spPr>
        </p:pic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3809" y="5925646"/>
              <a:ext cx="1080152" cy="194427"/>
            </a:xfrm>
            <a:prstGeom prst="rect">
              <a:avLst/>
            </a:prstGeom>
          </p:spPr>
        </p:pic>
      </p:grp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807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303849" y="350047"/>
            <a:ext cx="9215945" cy="5920724"/>
            <a:chOff x="1303849" y="350047"/>
            <a:chExt cx="9215945" cy="592072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3849" y="350047"/>
              <a:ext cx="9215945" cy="5920724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4938" y="6076344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172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93" y="713064"/>
            <a:ext cx="7998377" cy="5374910"/>
          </a:xfrm>
          <a:prstGeom prst="rect">
            <a:avLst/>
          </a:prstGeom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944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29" y="573863"/>
            <a:ext cx="8251970" cy="5504064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531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2" y="360727"/>
            <a:ext cx="8464625" cy="5645905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52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917234" y="639194"/>
            <a:ext cx="8183111" cy="5455407"/>
            <a:chOff x="1917234" y="639194"/>
            <a:chExt cx="8183111" cy="545540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34" y="639194"/>
              <a:ext cx="8183111" cy="545540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1474" y="5832682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25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93623" y="130262"/>
            <a:ext cx="9122678" cy="6081785"/>
            <a:chOff x="1593623" y="130262"/>
            <a:chExt cx="9122678" cy="608178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623" y="130262"/>
              <a:ext cx="9122678" cy="608178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487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80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Clinique Pasteur">
      <a:dk1>
        <a:srgbClr val="3C3C3B"/>
      </a:dk1>
      <a:lt1>
        <a:srgbClr val="FFFFFF"/>
      </a:lt1>
      <a:dk2>
        <a:srgbClr val="323E48"/>
      </a:dk2>
      <a:lt2>
        <a:srgbClr val="FFFFFF"/>
      </a:lt2>
      <a:accent1>
        <a:srgbClr val="07736E"/>
      </a:accent1>
      <a:accent2>
        <a:srgbClr val="5B758E"/>
      </a:accent2>
      <a:accent3>
        <a:srgbClr val="F4991A"/>
      </a:accent3>
      <a:accent4>
        <a:srgbClr val="C84135"/>
      </a:accent4>
      <a:accent5>
        <a:srgbClr val="1761A2"/>
      </a:accent5>
      <a:accent6>
        <a:srgbClr val="B2B2B2"/>
      </a:accent6>
      <a:hlink>
        <a:srgbClr val="1761A2"/>
      </a:hlink>
      <a:folHlink>
        <a:srgbClr val="BB596A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ésentation3" id="{5757A2B3-7D78-4F18-8A5A-7E2BAAF7832A}" vid="{4FA47973-8FBB-4224-8032-D4D821F5E78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1232</Words>
  <Application>Microsoft Office PowerPoint</Application>
  <PresentationFormat>Grand écran</PresentationFormat>
  <Paragraphs>501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4" baseType="lpstr">
      <vt:lpstr>Arial</vt:lpstr>
      <vt:lpstr>Calibri</vt:lpstr>
      <vt:lpstr>Tahoma</vt:lpstr>
      <vt:lpstr>Thème Office</vt:lpstr>
      <vt:lpstr>PRÉSENTATION POWERPOINT</vt:lpstr>
      <vt:lpstr>NUANCIER</vt:lpstr>
      <vt:lpstr>TYPOGRAPHIE</vt:lpstr>
      <vt:lpstr>SOMMAIRE</vt:lpstr>
      <vt:lpstr>01 - [INSÉRER PARTIE]</vt:lpstr>
      <vt:lpstr>02 - [INSÉRER PARTIE]</vt:lpstr>
      <vt:lpstr>03 - [INSÉRER PARTIE]</vt:lpstr>
      <vt:lpstr>SYNTHÈSE</vt:lpstr>
      <vt:lpstr>SYNTHÈSE</vt:lpstr>
      <vt:lpstr>GRAPHIQUES</vt:lpstr>
      <vt:lpstr>GRAPHIQUES</vt:lpstr>
      <vt:lpstr>GRAPHIQUES</vt:lpstr>
      <vt:lpstr>GRAPHIQUES</vt:lpstr>
      <vt:lpstr>GRAPHIQUES</vt:lpstr>
      <vt:lpstr>GRAPHIQUES</vt:lpstr>
      <vt:lpstr>GRAPHIQUES</vt:lpstr>
      <vt:lpstr>POINTS CLÉS</vt:lpstr>
      <vt:lpstr>POINTS CLÉS</vt:lpstr>
      <vt:lpstr>POINTS CLÉS</vt:lpstr>
      <vt:lpstr>POINTS CLÉS</vt:lpstr>
      <vt:lpstr>POINT DÉTAILLÉ</vt:lpstr>
      <vt:lpstr>TABLEAUX</vt:lpstr>
      <vt:lpstr>TABLEAUX</vt:lpstr>
      <vt:lpstr>TABLEAUX</vt:lpstr>
      <vt:lpstr>TABLEAUX</vt:lpstr>
      <vt:lpstr>GOUVERNANCE</vt:lpstr>
      <vt:lpstr>GOUVERNANCE</vt:lpstr>
      <vt:lpstr>ARBRE DE DÉCISIONS</vt:lpstr>
      <vt:lpstr>PROCESSUS</vt:lpstr>
      <vt:lpstr>PICTOGRAMMES</vt:lpstr>
      <vt:lpstr>POINTS STRATÉGIQUES</vt:lpstr>
      <vt:lpstr>PLANNING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Brice ROHAUT</dc:creator>
  <cp:lastModifiedBy>Brice ROHAUT</cp:lastModifiedBy>
  <cp:revision>1</cp:revision>
  <dcterms:created xsi:type="dcterms:W3CDTF">2024-12-20T13:59:50Z</dcterms:created>
  <dcterms:modified xsi:type="dcterms:W3CDTF">2024-12-20T14:02:06Z</dcterms:modified>
</cp:coreProperties>
</file>