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300" r:id="rId2"/>
    <p:sldId id="271" r:id="rId3"/>
    <p:sldId id="278" r:id="rId4"/>
    <p:sldId id="258" r:id="rId5"/>
    <p:sldId id="290" r:id="rId6"/>
    <p:sldId id="294" r:id="rId7"/>
    <p:sldId id="295" r:id="rId8"/>
    <p:sldId id="259" r:id="rId9"/>
    <p:sldId id="261" r:id="rId10"/>
    <p:sldId id="260" r:id="rId11"/>
    <p:sldId id="265" r:id="rId12"/>
    <p:sldId id="262" r:id="rId13"/>
    <p:sldId id="263" r:id="rId14"/>
    <p:sldId id="264" r:id="rId15"/>
    <p:sldId id="266" r:id="rId16"/>
    <p:sldId id="267" r:id="rId17"/>
    <p:sldId id="268" r:id="rId18"/>
    <p:sldId id="269" r:id="rId19"/>
    <p:sldId id="270" r:id="rId20"/>
    <p:sldId id="276" r:id="rId21"/>
    <p:sldId id="275" r:id="rId22"/>
    <p:sldId id="277" r:id="rId23"/>
    <p:sldId id="287" r:id="rId24"/>
    <p:sldId id="279" r:id="rId25"/>
    <p:sldId id="284" r:id="rId26"/>
    <p:sldId id="280" r:id="rId27"/>
    <p:sldId id="281" r:id="rId28"/>
    <p:sldId id="282" r:id="rId29"/>
    <p:sldId id="283" r:id="rId30"/>
    <p:sldId id="285" r:id="rId31"/>
    <p:sldId id="286" r:id="rId32"/>
    <p:sldId id="288" r:id="rId33"/>
    <p:sldId id="302" r:id="rId34"/>
    <p:sldId id="307" r:id="rId35"/>
    <p:sldId id="309" r:id="rId36"/>
    <p:sldId id="305" r:id="rId37"/>
    <p:sldId id="306" r:id="rId38"/>
    <p:sldId id="312" r:id="rId39"/>
    <p:sldId id="319" r:id="rId40"/>
    <p:sldId id="310" r:id="rId41"/>
    <p:sldId id="323" r:id="rId42"/>
    <p:sldId id="328" r:id="rId43"/>
    <p:sldId id="304" r:id="rId44"/>
    <p:sldId id="314" r:id="rId45"/>
    <p:sldId id="324" r:id="rId46"/>
    <p:sldId id="320" r:id="rId47"/>
    <p:sldId id="308" r:id="rId48"/>
    <p:sldId id="311" r:id="rId49"/>
    <p:sldId id="322" r:id="rId50"/>
    <p:sldId id="321" r:id="rId51"/>
    <p:sldId id="313" r:id="rId52"/>
    <p:sldId id="315" r:id="rId53"/>
    <p:sldId id="325" r:id="rId54"/>
    <p:sldId id="316" r:id="rId55"/>
    <p:sldId id="317" r:id="rId56"/>
    <p:sldId id="301" r:id="rId57"/>
    <p:sldId id="318" r:id="rId58"/>
    <p:sldId id="326" r:id="rId59"/>
    <p:sldId id="327" r:id="rId60"/>
    <p:sldId id="303" r:id="rId6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8FB2"/>
    <a:srgbClr val="6BA0D1"/>
    <a:srgbClr val="CC659C"/>
    <a:srgbClr val="596E80"/>
    <a:srgbClr val="FFFFFF"/>
    <a:srgbClr val="4662A6"/>
    <a:srgbClr val="EE7408"/>
    <a:srgbClr val="4D4D4D"/>
    <a:srgbClr val="AD3A9C"/>
    <a:srgbClr val="D5D5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Style foncé 2 - Accentuation 1/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07" autoAdjust="0"/>
    <p:restoredTop sz="92924" autoAdjust="0"/>
  </p:normalViewPr>
  <p:slideViewPr>
    <p:cSldViewPr snapToGrid="0">
      <p:cViewPr varScale="1">
        <p:scale>
          <a:sx n="111" d="100"/>
          <a:sy n="111" d="100"/>
        </p:scale>
        <p:origin x="594" y="114"/>
      </p:cViewPr>
      <p:guideLst>
        <p:guide orient="horz" pos="2160"/>
        <p:guide pos="529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10392"/>
    </p:cViewPr>
  </p:sorterViewPr>
  <p:notesViewPr>
    <p:cSldViewPr snapToGrid="0">
      <p:cViewPr varScale="1">
        <p:scale>
          <a:sx n="100" d="100"/>
          <a:sy n="100" d="100"/>
        </p:scale>
        <p:origin x="35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1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>
                <a:solidFill>
                  <a:schemeClr val="tx1"/>
                </a:solidFill>
              </a:rPr>
              <a:t>[Titre du graphique]</a:t>
            </a:r>
          </a:p>
        </c:rich>
      </c:tx>
      <c:layout>
        <c:manualLayout>
          <c:xMode val="edge"/>
          <c:yMode val="edge"/>
          <c:x val="0.36052679382379654"/>
          <c:y val="1.81634726843538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4.2994414526522057E-2"/>
          <c:y val="0.14238660880098913"/>
          <c:w val="0.9370237507777468"/>
          <c:h val="0.6905981145743276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2D-42FD-9D56-FFAABAA9CF2D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2D-42FD-9D56-FFAABAA9CF2D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2D-42FD-9D56-FFAABAA9CF2D}"/>
            </c:ext>
          </c:extLst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Série 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Feuil1!$E$2:$E$5</c:f>
              <c:numCache>
                <c:formatCode>General</c:formatCode>
                <c:ptCount val="4"/>
                <c:pt idx="0">
                  <c:v>1.3</c:v>
                </c:pt>
                <c:pt idx="1">
                  <c:v>4.5</c:v>
                </c:pt>
                <c:pt idx="2">
                  <c:v>5</c:v>
                </c:pt>
                <c:pt idx="3">
                  <c:v>6.1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2D-42FD-9D56-FFAABAA9CF2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042385712"/>
        <c:axId val="2042382384"/>
      </c:barChart>
      <c:catAx>
        <c:axId val="20423857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2382384"/>
        <c:crosses val="autoZero"/>
        <c:auto val="1"/>
        <c:lblAlgn val="ctr"/>
        <c:lblOffset val="100"/>
        <c:noMultiLvlLbl val="0"/>
      </c:catAx>
      <c:valAx>
        <c:axId val="2042382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20423857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>
                <a:solidFill>
                  <a:schemeClr val="tx2"/>
                </a:solidFill>
              </a:rPr>
              <a:t>[Titre du graphique]</a:t>
            </a:r>
          </a:p>
        </c:rich>
      </c:tx>
      <c:layout>
        <c:manualLayout>
          <c:xMode val="edge"/>
          <c:yMode val="edge"/>
          <c:x val="0.31480902302278518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5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63-4E15-8627-9D44F686CC57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63-4E15-8627-9D44F686CC57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5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Feuil1!$A$2:$A$6</c:f>
              <c:strCache>
                <c:ptCount val="5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  <c:pt idx="4">
                  <c:v>Catégorie 5</c:v>
                </c:pt>
              </c:strCache>
            </c:strRef>
          </c:cat>
          <c:val>
            <c:numRef>
              <c:f>Feuil1!$D$2:$D$6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63-4E15-8627-9D44F686CC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96469903"/>
        <c:axId val="796475727"/>
      </c:barChart>
      <c:catAx>
        <c:axId val="79646990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75727"/>
        <c:crosses val="autoZero"/>
        <c:auto val="1"/>
        <c:lblAlgn val="ctr"/>
        <c:lblOffset val="100"/>
        <c:noMultiLvlLbl val="0"/>
      </c:catAx>
      <c:valAx>
        <c:axId val="79647572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99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0" i="0" u="none" strike="noStrike" kern="1200" spc="0" baseline="0">
                <a:solidFill>
                  <a:srgbClr val="3C3C3B">
                    <a:lumMod val="65000"/>
                    <a:lumOff val="35000"/>
                  </a:srgb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>
                <a:solidFill>
                  <a:schemeClr val="tx1"/>
                </a:solidFill>
              </a:rPr>
              <a:t>[</a:t>
            </a:r>
            <a:r>
              <a:rPr lang="fr-FR" sz="1600" b="0" i="0" baseline="0" dirty="0">
                <a:solidFill>
                  <a:schemeClr val="tx1"/>
                </a:solidFill>
                <a:effectLst/>
              </a:rPr>
              <a:t>Titre du graphique</a:t>
            </a:r>
            <a:r>
              <a:rPr lang="en-US" sz="1600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0863728470111446"/>
          <c:y val="3.391197306267840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0" i="0" u="none" strike="noStrike" kern="1200" spc="0" baseline="0">
              <a:solidFill>
                <a:srgbClr val="3C3C3B">
                  <a:lumMod val="65000"/>
                  <a:lumOff val="35000"/>
                </a:srgb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Feuil1!$B$1</c:f>
              <c:strCache>
                <c:ptCount val="1"/>
                <c:pt idx="0">
                  <c:v>Ventes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A5D-4B1F-BDCA-EBDF72BCD272}"/>
              </c:ext>
            </c:extLst>
          </c:dPt>
          <c:dPt>
            <c:idx val="1"/>
            <c:bubble3D val="0"/>
            <c:spPr>
              <a:solidFill>
                <a:schemeClr val="accent1">
                  <a:shade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A5D-4B1F-BDCA-EBDF72BCD272}"/>
              </c:ext>
            </c:extLst>
          </c:dPt>
          <c:dPt>
            <c:idx val="2"/>
            <c:bubble3D val="0"/>
            <c:spPr>
              <a:solidFill>
                <a:schemeClr val="accent1">
                  <a:tint val="8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A5D-4B1F-BDCA-EBDF72BCD272}"/>
              </c:ext>
            </c:extLst>
          </c:dPt>
          <c:dPt>
            <c:idx val="3"/>
            <c:bubble3D val="0"/>
            <c:spPr>
              <a:solidFill>
                <a:schemeClr val="accent1">
                  <a:tint val="5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AA5D-4B1F-BDCA-EBDF72BCD272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Feuil1!$A$2:$A$5</c:f>
              <c:strCache>
                <c:ptCount val="4"/>
                <c:pt idx="0">
                  <c:v>1er trim.</c:v>
                </c:pt>
                <c:pt idx="1">
                  <c:v>2e trim.</c:v>
                </c:pt>
                <c:pt idx="2">
                  <c:v>3e trim.</c:v>
                </c:pt>
                <c:pt idx="3">
                  <c:v>4e trim.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75-4D9B-83F9-EE642227A0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>
                <a:solidFill>
                  <a:schemeClr val="tx1"/>
                </a:solidFill>
              </a:rPr>
              <a:t>[Titre du graphique]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[Série 1]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5.0999999999999996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F3-4D0B-A006-2314CA2A815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[Série 2]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Feuil1!$C$2:$C$6</c:f>
              <c:numCache>
                <c:formatCode>General</c:formatCode>
                <c:ptCount val="5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F3-4D0B-A006-2314CA2A81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100"/>
        <c:axId val="803280095"/>
        <c:axId val="803288415"/>
      </c:barChart>
      <c:lineChart>
        <c:grouping val="standard"/>
        <c:varyColors val="0"/>
        <c:ser>
          <c:idx val="2"/>
          <c:order val="2"/>
          <c:tx>
            <c:strRef>
              <c:f>Feuil1!$D$1</c:f>
              <c:strCache>
                <c:ptCount val="1"/>
                <c:pt idx="0">
                  <c:v>[Série 3]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elete val="1"/>
          </c:dLbls>
          <c:cat>
            <c:strRef>
              <c:f>Feuil1!$A$2:$A$6</c:f>
              <c:strCache>
                <c:ptCount val="5"/>
                <c:pt idx="0">
                  <c:v>Année 1</c:v>
                </c:pt>
                <c:pt idx="1">
                  <c:v>Année 2</c:v>
                </c:pt>
                <c:pt idx="2">
                  <c:v>Année 3</c:v>
                </c:pt>
                <c:pt idx="3">
                  <c:v>Année 4</c:v>
                </c:pt>
                <c:pt idx="4">
                  <c:v>Année 5</c:v>
                </c:pt>
              </c:strCache>
            </c:strRef>
          </c:cat>
          <c:val>
            <c:numRef>
              <c:f>Feuil1!$D$2:$D$6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10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5F3-4D0B-A006-2314CA2A815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803280095"/>
        <c:axId val="803288415"/>
      </c:lineChart>
      <c:catAx>
        <c:axId val="8032800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03288415"/>
        <c:crosses val="autoZero"/>
        <c:auto val="1"/>
        <c:lblAlgn val="ctr"/>
        <c:lblOffset val="100"/>
        <c:noMultiLvlLbl val="0"/>
      </c:catAx>
      <c:valAx>
        <c:axId val="8032884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8032800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fr-FR" sz="1600" dirty="0">
                <a:solidFill>
                  <a:schemeClr val="tx1"/>
                </a:solidFill>
              </a:rPr>
              <a:t>[Titre du graphique]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[Série 1]</c:v>
                </c:pt>
              </c:strCache>
            </c:strRef>
          </c:tx>
          <c:spPr>
            <a:solidFill>
              <a:schemeClr val="accent1">
                <a:shade val="65000"/>
              </a:schemeClr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Feuil1!$B$2:$B$7</c:f>
              <c:numCache>
                <c:formatCode>General</c:formatCode>
                <c:ptCount val="6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  <c:pt idx="5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01-4443-8036-82ED3C5C1AF3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[Série 2]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Feuil1!$C$2:$C$7</c:f>
              <c:numCache>
                <c:formatCode>General</c:formatCode>
                <c:ptCount val="6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  <c:pt idx="5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01-4443-8036-82ED3C5C1AF3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[Série 3]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</c:spPr>
          <c:cat>
            <c:numRef>
              <c:f>Feuil1!$A$2:$A$7</c:f>
              <c:numCache>
                <c:formatCode>[$-40C]mmm\-yy;@</c:formatCode>
                <c:ptCount val="6"/>
                <c:pt idx="0">
                  <c:v>45296</c:v>
                </c:pt>
                <c:pt idx="1">
                  <c:v>45327</c:v>
                </c:pt>
                <c:pt idx="2">
                  <c:v>45356</c:v>
                </c:pt>
                <c:pt idx="3">
                  <c:v>45387</c:v>
                </c:pt>
                <c:pt idx="4">
                  <c:v>45417</c:v>
                </c:pt>
                <c:pt idx="5">
                  <c:v>45448</c:v>
                </c:pt>
              </c:numCache>
            </c:numRef>
          </c:cat>
          <c:val>
            <c:numRef>
              <c:f>Feuil1!$D$2:$D$7</c:f>
              <c:numCache>
                <c:formatCode>General</c:formatCode>
                <c:ptCount val="6"/>
                <c:pt idx="0">
                  <c:v>4</c:v>
                </c:pt>
                <c:pt idx="1">
                  <c:v>6</c:v>
                </c:pt>
                <c:pt idx="2">
                  <c:v>2</c:v>
                </c:pt>
                <c:pt idx="3">
                  <c:v>8</c:v>
                </c:pt>
                <c:pt idx="4">
                  <c:v>5</c:v>
                </c:pt>
                <c:pt idx="5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C01-4443-8036-82ED3C5C1A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26521839"/>
        <c:axId val="726518095"/>
      </c:areaChart>
      <c:dateAx>
        <c:axId val="726521839"/>
        <c:scaling>
          <c:orientation val="minMax"/>
        </c:scaling>
        <c:delete val="0"/>
        <c:axPos val="b"/>
        <c:numFmt formatCode="[$-40C]mmm\-yy;@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6518095"/>
        <c:crosses val="autoZero"/>
        <c:auto val="1"/>
        <c:lblOffset val="100"/>
        <c:baseTimeUnit val="months"/>
      </c:dateAx>
      <c:valAx>
        <c:axId val="7265180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26521839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>
                <a:solidFill>
                  <a:schemeClr val="tx2"/>
                </a:solidFill>
              </a:rPr>
              <a:t>[</a:t>
            </a:r>
            <a:r>
              <a:rPr lang="en-US" sz="1600" dirty="0" err="1">
                <a:solidFill>
                  <a:schemeClr val="tx2"/>
                </a:solidFill>
              </a:rPr>
              <a:t>Titre</a:t>
            </a:r>
            <a:r>
              <a:rPr lang="en-US" sz="1600" dirty="0">
                <a:solidFill>
                  <a:schemeClr val="tx2"/>
                </a:solidFill>
              </a:rPr>
              <a:t>]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5.0999999999999996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781-469B-980B-9D6DC6C21B1D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6485295"/>
        <c:axId val="796467823"/>
      </c:lineChart>
      <c:catAx>
        <c:axId val="796485295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7823"/>
        <c:crosses val="autoZero"/>
        <c:auto val="1"/>
        <c:lblAlgn val="ctr"/>
        <c:lblOffset val="100"/>
        <c:noMultiLvlLbl val="0"/>
      </c:catAx>
      <c:valAx>
        <c:axId val="796467823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796485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b="0" i="0" baseline="0" dirty="0">
                <a:solidFill>
                  <a:schemeClr val="tx2"/>
                </a:solidFill>
                <a:effectLst/>
              </a:rPr>
              <a:t>[</a:t>
            </a:r>
            <a:r>
              <a:rPr lang="en-US" sz="1600" b="0" i="0" baseline="0" dirty="0" err="1">
                <a:solidFill>
                  <a:schemeClr val="tx2"/>
                </a:solidFill>
                <a:effectLst/>
              </a:rPr>
              <a:t>Titre</a:t>
            </a:r>
            <a:r>
              <a:rPr lang="en-US" sz="1600" b="0" i="0" baseline="0" dirty="0">
                <a:solidFill>
                  <a:schemeClr val="tx2"/>
                </a:solidFill>
                <a:effectLst/>
              </a:rPr>
              <a:t>]</a:t>
            </a:r>
            <a:endParaRPr lang="fr-FR" sz="1800" dirty="0">
              <a:solidFill>
                <a:schemeClr val="tx2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Feuil1!$A$2:$A$6</c:f>
              <c:numCache>
                <c:formatCode>General</c:formatCode>
                <c:ptCount val="5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</c:numCache>
            </c:numRef>
          </c:cat>
          <c:val>
            <c:numRef>
              <c:f>Feuil1!$B$2:$B$6</c:f>
              <c:numCache>
                <c:formatCode>General</c:formatCode>
                <c:ptCount val="5"/>
                <c:pt idx="0">
                  <c:v>25</c:v>
                </c:pt>
                <c:pt idx="1">
                  <c:v>27.8</c:v>
                </c:pt>
                <c:pt idx="2">
                  <c:v>21.9</c:v>
                </c:pt>
                <c:pt idx="3">
                  <c:v>22.4</c:v>
                </c:pt>
                <c:pt idx="4">
                  <c:v>18.5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EF7-49F4-AE75-311282A28CB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796485295"/>
        <c:axId val="796467823"/>
      </c:lineChart>
      <c:catAx>
        <c:axId val="796485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96467823"/>
        <c:crosses val="autoZero"/>
        <c:auto val="1"/>
        <c:lblAlgn val="ctr"/>
        <c:lblOffset val="100"/>
        <c:noMultiLvlLbl val="0"/>
      </c:catAx>
      <c:valAx>
        <c:axId val="796467823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9648529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Feuil1!$A$2:$A$13</c:f>
              <c:numCache>
                <c:formatCode>General</c:formatCode>
                <c:ptCount val="12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  <c:pt idx="7">
                  <c:v>2019</c:v>
                </c:pt>
                <c:pt idx="8">
                  <c:v>2020</c:v>
                </c:pt>
                <c:pt idx="9">
                  <c:v>2021</c:v>
                </c:pt>
                <c:pt idx="10">
                  <c:v>2022</c:v>
                </c:pt>
                <c:pt idx="11">
                  <c:v>2023</c:v>
                </c:pt>
              </c:numCache>
            </c:numRef>
          </c:cat>
          <c:val>
            <c:numRef>
              <c:f>Feuil1!$B$2:$B$13</c:f>
              <c:numCache>
                <c:formatCode>General</c:formatCode>
                <c:ptCount val="12"/>
                <c:pt idx="0">
                  <c:v>68</c:v>
                </c:pt>
                <c:pt idx="1">
                  <c:v>64</c:v>
                </c:pt>
                <c:pt idx="2">
                  <c:v>48</c:v>
                </c:pt>
                <c:pt idx="3">
                  <c:v>71</c:v>
                </c:pt>
                <c:pt idx="4">
                  <c:v>75</c:v>
                </c:pt>
                <c:pt idx="5">
                  <c:v>62</c:v>
                </c:pt>
                <c:pt idx="6">
                  <c:v>58</c:v>
                </c:pt>
                <c:pt idx="7">
                  <c:v>69</c:v>
                </c:pt>
                <c:pt idx="8">
                  <c:v>46</c:v>
                </c:pt>
                <c:pt idx="9">
                  <c:v>58</c:v>
                </c:pt>
                <c:pt idx="10">
                  <c:v>73</c:v>
                </c:pt>
                <c:pt idx="11">
                  <c:v>78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16A-478E-8F7B-BB07B5EE30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16878287"/>
        <c:axId val="716882031"/>
      </c:lineChart>
      <c:catAx>
        <c:axId val="71687828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716882031"/>
        <c:crosses val="autoZero"/>
        <c:auto val="1"/>
        <c:lblAlgn val="ctr"/>
        <c:lblOffset val="100"/>
        <c:noMultiLvlLbl val="0"/>
      </c:catAx>
      <c:valAx>
        <c:axId val="716882031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7168782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2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Connecteur droit 1">
          <a:extLst xmlns:a="http://schemas.openxmlformats.org/drawingml/2006/main">
            <a:ext uri="{FF2B5EF4-FFF2-40B4-BE49-F238E27FC236}">
              <a16:creationId xmlns:a16="http://schemas.microsoft.com/office/drawing/2014/main" id="{927E2FF5-CA65-0489-2650-D1E506ED2B90}"/>
            </a:ext>
          </a:extLst>
        </cdr:cNvPr>
        <cdr:cNvCxnSpPr/>
      </cdr:nvCxnSpPr>
      <cdr:spPr>
        <a:xfrm xmlns:a="http://schemas.openxmlformats.org/drawingml/2006/main">
          <a:off x="5257800" y="211138"/>
          <a:ext cx="0" cy="40767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1</cdr:x>
      <cdr:y>0</cdr:y>
    </cdr:from>
    <cdr:to>
      <cdr:x>1</cdr:x>
      <cdr:y>1</cdr:y>
    </cdr:to>
    <cdr:cxnSp macro="">
      <cdr:nvCxnSpPr>
        <cdr:cNvPr id="2" name="Connecteur droit 1">
          <a:extLst xmlns:a="http://schemas.openxmlformats.org/drawingml/2006/main">
            <a:ext uri="{FF2B5EF4-FFF2-40B4-BE49-F238E27FC236}">
              <a16:creationId xmlns:a16="http://schemas.microsoft.com/office/drawing/2014/main" id="{3F4794CE-1418-1F5B-9DCD-5AFCFBD8B011}"/>
            </a:ext>
          </a:extLst>
        </cdr:cNvPr>
        <cdr:cNvCxnSpPr/>
      </cdr:nvCxnSpPr>
      <cdr:spPr>
        <a:xfrm xmlns:a="http://schemas.openxmlformats.org/drawingml/2006/main">
          <a:off x="5257800" y="211138"/>
          <a:ext cx="0" cy="407670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0E14E-FE89-478C-A015-1A23B8EB9792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3E207-DB82-443C-9698-174C9924B8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575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3B623-8E7F-4574-8223-80B826C8C224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0BDC0-C494-4F78-9C3B-27E72225FB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9957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809145" y="1536804"/>
            <a:ext cx="6465950" cy="2387600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4400" b="1" i="0" spc="3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fr-FR" dirty="0"/>
              <a:t>MODIFIEZ LE STYLE </a:t>
            </a:r>
            <a:br>
              <a:rPr lang="fr-FR" dirty="0"/>
            </a:br>
            <a:r>
              <a:rPr lang="fr-FR" dirty="0"/>
              <a:t>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09145" y="4016479"/>
            <a:ext cx="646595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809625" y="5987331"/>
            <a:ext cx="1663700" cy="556343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041774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jeans, habits, chaussures, personne&#10;&#10;Le contenu généré par l’IA peut être incorrect.">
            <a:extLst>
              <a:ext uri="{FF2B5EF4-FFF2-40B4-BE49-F238E27FC236}">
                <a16:creationId xmlns:a16="http://schemas.microsoft.com/office/drawing/2014/main" id="{B4D760A6-9107-E865-7995-50C8B347819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809145" y="1536804"/>
            <a:ext cx="6465950" cy="2387600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4400" b="1" i="0" spc="3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fr-FR" dirty="0"/>
              <a:t>MODIFIEZ LE STYLE </a:t>
            </a:r>
            <a:br>
              <a:rPr lang="fr-FR" dirty="0"/>
            </a:br>
            <a:r>
              <a:rPr lang="fr-FR" dirty="0"/>
              <a:t>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09145" y="4016479"/>
            <a:ext cx="646595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809625" y="5987331"/>
            <a:ext cx="1663700" cy="556343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3356267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abits, capture d’écran, Visage humain, personne&#10;&#10;Le contenu généré par l’IA peut être incorrect.">
            <a:extLst>
              <a:ext uri="{FF2B5EF4-FFF2-40B4-BE49-F238E27FC236}">
                <a16:creationId xmlns:a16="http://schemas.microsoft.com/office/drawing/2014/main" id="{B89643C8-A57D-8513-3BBB-50F2092987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809145" y="1536804"/>
            <a:ext cx="6465950" cy="2387600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defRPr sz="4400" b="1" i="0" spc="3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fr-FR" dirty="0"/>
              <a:t>MODIFIEZ LE STYLE </a:t>
            </a:r>
            <a:br>
              <a:rPr lang="fr-FR" dirty="0"/>
            </a:br>
            <a:r>
              <a:rPr lang="fr-FR" dirty="0"/>
              <a:t>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09145" y="4016479"/>
            <a:ext cx="646595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809625" y="5987331"/>
            <a:ext cx="1663700" cy="556343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98785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41062"/>
            <a:ext cx="10575757" cy="524561"/>
          </a:xfrm>
        </p:spPr>
        <p:txBody>
          <a:bodyPr/>
          <a:lstStyle>
            <a:lvl1pPr>
              <a:defRPr spc="3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1" hasCustomPrompt="1"/>
          </p:nvPr>
        </p:nvSpPr>
        <p:spPr>
          <a:xfrm>
            <a:off x="794086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##</a:t>
            </a:r>
          </a:p>
        </p:txBody>
      </p:sp>
      <p:sp>
        <p:nvSpPr>
          <p:cNvPr id="6" name="Espace réservé du texte 4"/>
          <p:cNvSpPr>
            <a:spLocks noGrp="1"/>
          </p:cNvSpPr>
          <p:nvPr>
            <p:ph type="body" sz="quarter" idx="12" hasCustomPrompt="1"/>
          </p:nvPr>
        </p:nvSpPr>
        <p:spPr>
          <a:xfrm>
            <a:off x="794084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/>
              <a:t>Titre partie</a:t>
            </a:r>
          </a:p>
        </p:txBody>
      </p:sp>
      <p:sp>
        <p:nvSpPr>
          <p:cNvPr id="7" name="Espace réservé du texte 4"/>
          <p:cNvSpPr>
            <a:spLocks noGrp="1"/>
          </p:cNvSpPr>
          <p:nvPr>
            <p:ph type="body" sz="quarter" idx="13" hasCustomPrompt="1"/>
          </p:nvPr>
        </p:nvSpPr>
        <p:spPr>
          <a:xfrm>
            <a:off x="4476001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##</a:t>
            </a:r>
          </a:p>
        </p:txBody>
      </p:sp>
      <p:sp>
        <p:nvSpPr>
          <p:cNvPr id="8" name="Espace réservé du texte 4"/>
          <p:cNvSpPr>
            <a:spLocks noGrp="1"/>
          </p:cNvSpPr>
          <p:nvPr>
            <p:ph type="body" sz="quarter" idx="14" hasCustomPrompt="1"/>
          </p:nvPr>
        </p:nvSpPr>
        <p:spPr>
          <a:xfrm>
            <a:off x="4476000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/>
              <a:t>Titre partie</a:t>
            </a:r>
          </a:p>
        </p:txBody>
      </p:sp>
      <p:sp>
        <p:nvSpPr>
          <p:cNvPr id="9" name="Espace réservé du texte 4"/>
          <p:cNvSpPr>
            <a:spLocks noGrp="1"/>
          </p:cNvSpPr>
          <p:nvPr>
            <p:ph type="body" sz="quarter" idx="15" hasCustomPrompt="1"/>
          </p:nvPr>
        </p:nvSpPr>
        <p:spPr>
          <a:xfrm>
            <a:off x="8157916" y="1502793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##</a:t>
            </a:r>
          </a:p>
        </p:txBody>
      </p:sp>
      <p:sp>
        <p:nvSpPr>
          <p:cNvPr id="10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8157915" y="2053273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/>
              <a:t>Titre partie</a:t>
            </a:r>
          </a:p>
        </p:txBody>
      </p:sp>
      <p:sp>
        <p:nvSpPr>
          <p:cNvPr id="26" name="Espace réservé du texte 4"/>
          <p:cNvSpPr>
            <a:spLocks noGrp="1"/>
          </p:cNvSpPr>
          <p:nvPr>
            <p:ph type="body" sz="quarter" idx="20" hasCustomPrompt="1"/>
          </p:nvPr>
        </p:nvSpPr>
        <p:spPr>
          <a:xfrm>
            <a:off x="794086" y="3739941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##</a:t>
            </a:r>
          </a:p>
        </p:txBody>
      </p:sp>
      <p:sp>
        <p:nvSpPr>
          <p:cNvPr id="27" name="Espace réservé du texte 4"/>
          <p:cNvSpPr>
            <a:spLocks noGrp="1"/>
          </p:cNvSpPr>
          <p:nvPr>
            <p:ph type="body" sz="quarter" idx="21" hasCustomPrompt="1"/>
          </p:nvPr>
        </p:nvSpPr>
        <p:spPr>
          <a:xfrm>
            <a:off x="794084" y="4290421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/>
              <a:t>Titre partie</a:t>
            </a:r>
          </a:p>
        </p:txBody>
      </p:sp>
      <p:sp>
        <p:nvSpPr>
          <p:cNvPr id="28" name="Espace réservé du texte 4"/>
          <p:cNvSpPr>
            <a:spLocks noGrp="1"/>
          </p:cNvSpPr>
          <p:nvPr>
            <p:ph type="body" sz="quarter" idx="22" hasCustomPrompt="1"/>
          </p:nvPr>
        </p:nvSpPr>
        <p:spPr>
          <a:xfrm>
            <a:off x="4476001" y="3739941"/>
            <a:ext cx="990600" cy="500933"/>
          </a:xfrm>
        </p:spPr>
        <p:txBody>
          <a:bodyPr>
            <a:noAutofit/>
          </a:bodyPr>
          <a:lstStyle>
            <a:lvl1pPr marL="0" indent="0">
              <a:buNone/>
              <a:defRPr sz="3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##</a:t>
            </a:r>
          </a:p>
        </p:txBody>
      </p:sp>
      <p:sp>
        <p:nvSpPr>
          <p:cNvPr id="29" name="Espace réservé du texte 4"/>
          <p:cNvSpPr>
            <a:spLocks noGrp="1"/>
          </p:cNvSpPr>
          <p:nvPr>
            <p:ph type="body" sz="quarter" idx="23" hasCustomPrompt="1"/>
          </p:nvPr>
        </p:nvSpPr>
        <p:spPr>
          <a:xfrm>
            <a:off x="4476000" y="4290421"/>
            <a:ext cx="3240000" cy="809195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</a:lstStyle>
          <a:p>
            <a:pPr lvl="0"/>
            <a:r>
              <a:rPr lang="fr-FR" dirty="0"/>
              <a:t>Titre partie</a:t>
            </a:r>
          </a:p>
        </p:txBody>
      </p:sp>
    </p:spTree>
    <p:extLst>
      <p:ext uri="{BB962C8B-B14F-4D97-AF65-F5344CB8AC3E}">
        <p14:creationId xmlns:p14="http://schemas.microsoft.com/office/powerpoint/2010/main" val="18847797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>
            <a:lvl1pPr>
              <a:defRPr spc="300">
                <a:solidFill>
                  <a:schemeClr val="tx1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4084" y="1646237"/>
            <a:ext cx="10559716" cy="4227301"/>
          </a:xfrm>
        </p:spPr>
        <p:txBody>
          <a:bodyPr/>
          <a:lstStyle>
            <a:lvl1pPr>
              <a:defRPr sz="2400">
                <a:solidFill>
                  <a:schemeClr val="tx1"/>
                </a:solidFill>
              </a:defRPr>
            </a:lvl1pPr>
            <a:lvl2pPr>
              <a:defRPr sz="20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Ajouter un sous-titre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2220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94084" y="1825625"/>
            <a:ext cx="5225716" cy="4058340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0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/>
          <a:lstStyle>
            <a:lvl1pPr>
              <a:defRPr spc="300">
                <a:solidFill>
                  <a:schemeClr val="tx1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11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Ajouter un sous-titre</a:t>
            </a:r>
          </a:p>
        </p:txBody>
      </p:sp>
      <p:sp>
        <p:nvSpPr>
          <p:cNvPr id="12" name="Espace réservé du contenu 2"/>
          <p:cNvSpPr>
            <a:spLocks noGrp="1"/>
          </p:cNvSpPr>
          <p:nvPr>
            <p:ph sz="half" idx="15"/>
          </p:nvPr>
        </p:nvSpPr>
        <p:spPr>
          <a:xfrm>
            <a:off x="6172200" y="1825625"/>
            <a:ext cx="5181600" cy="4058340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8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211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4084" y="1501892"/>
            <a:ext cx="5203491" cy="82391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000" smtClean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994" y="1511416"/>
            <a:ext cx="5182394" cy="814387"/>
          </a:xfrm>
        </p:spPr>
        <p:txBody>
          <a:bodyPr vert="horz" lIns="91440" tIns="45720" rIns="91440" bIns="45720" rtlCol="0">
            <a:noAutofit/>
          </a:bodyPr>
          <a:lstStyle>
            <a:lvl1pPr>
              <a:defRPr lang="fr-FR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13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14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Ajouter un sous-titre</a:t>
            </a:r>
          </a:p>
        </p:txBody>
      </p:sp>
      <p:sp>
        <p:nvSpPr>
          <p:cNvPr id="17" name="Espace réservé du contenu 2"/>
          <p:cNvSpPr>
            <a:spLocks noGrp="1"/>
          </p:cNvSpPr>
          <p:nvPr>
            <p:ph sz="half" idx="15"/>
          </p:nvPr>
        </p:nvSpPr>
        <p:spPr>
          <a:xfrm>
            <a:off x="794084" y="2505073"/>
            <a:ext cx="5225716" cy="3378891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8" name="Espace réservé du contenu 2"/>
          <p:cNvSpPr>
            <a:spLocks noGrp="1"/>
          </p:cNvSpPr>
          <p:nvPr>
            <p:ph sz="half" idx="16"/>
          </p:nvPr>
        </p:nvSpPr>
        <p:spPr>
          <a:xfrm>
            <a:off x="6172994" y="2505073"/>
            <a:ext cx="5181600" cy="3378891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10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02854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365125"/>
            <a:ext cx="10559716" cy="524561"/>
          </a:xfrm>
          <a:noFill/>
        </p:spPr>
        <p:txBody>
          <a:bodyPr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9" name="Espace réservé du texte 9"/>
          <p:cNvSpPr>
            <a:spLocks noGrp="1"/>
          </p:cNvSpPr>
          <p:nvPr>
            <p:ph type="body" sz="quarter" idx="14" hasCustomPrompt="1"/>
          </p:nvPr>
        </p:nvSpPr>
        <p:spPr>
          <a:xfrm>
            <a:off x="794084" y="897409"/>
            <a:ext cx="10559716" cy="425213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accent3"/>
                </a:solidFill>
              </a:defRPr>
            </a:lvl1pPr>
          </a:lstStyle>
          <a:p>
            <a:pPr lvl="0"/>
            <a:r>
              <a:rPr lang="fr-FR" dirty="0"/>
              <a:t>Ajouter un sous-titre</a:t>
            </a:r>
          </a:p>
        </p:txBody>
      </p:sp>
      <p:sp>
        <p:nvSpPr>
          <p:cNvPr id="5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34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0252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457200"/>
            <a:ext cx="3977941" cy="1600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MODIFIEZ LE STYLE DU TITRE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4084" y="2057400"/>
            <a:ext cx="3977941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2"/>
          <p:cNvSpPr>
            <a:spLocks noGrp="1"/>
          </p:cNvSpPr>
          <p:nvPr>
            <p:ph sz="half" idx="13"/>
          </p:nvPr>
        </p:nvSpPr>
        <p:spPr>
          <a:xfrm>
            <a:off x="5331229" y="987424"/>
            <a:ext cx="6172200" cy="4881563"/>
          </a:xfrm>
        </p:spPr>
        <p:txBody>
          <a:bodyPr/>
          <a:lstStyle>
            <a:lvl1pPr>
              <a:defRPr sz="2400">
                <a:solidFill>
                  <a:srgbClr val="3C3C3C"/>
                </a:solidFill>
              </a:defRPr>
            </a:lvl1pPr>
            <a:lvl2pPr>
              <a:defRPr sz="2000">
                <a:solidFill>
                  <a:srgbClr val="3C3C3C"/>
                </a:solidFill>
              </a:defRPr>
            </a:lvl2pPr>
            <a:lvl3pPr>
              <a:defRPr sz="1600">
                <a:solidFill>
                  <a:srgbClr val="3C3C3C"/>
                </a:solidFill>
              </a:defRPr>
            </a:lvl3pPr>
            <a:lvl4pPr>
              <a:defRPr sz="1400">
                <a:solidFill>
                  <a:srgbClr val="3C3C3C"/>
                </a:solidFill>
              </a:defRPr>
            </a:lvl4pPr>
            <a:lvl5pPr>
              <a:defRPr sz="1400">
                <a:solidFill>
                  <a:srgbClr val="3C3C3C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8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51787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94084" y="457200"/>
            <a:ext cx="3977941" cy="1600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94084" y="2057400"/>
            <a:ext cx="3977941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47841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 vert="horz" lIns="91440" tIns="45720" rIns="91440" bIns="45720" rtlCol="0" anchor="ctr">
            <a:normAutofit/>
          </a:bodyPr>
          <a:lstStyle>
            <a:lvl1pPr>
              <a:defRPr lang="fr-FR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8" name="Espace réservé du texte 8"/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120388"/>
            <a:ext cx="10515600" cy="52585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dirty="0">
                <a:solidFill>
                  <a:schemeClr val="accent3"/>
                </a:solidFill>
              </a:defRPr>
            </a:lvl1pPr>
          </a:lstStyle>
          <a:p>
            <a:pPr marL="0" lvl="0" indent="0">
              <a:buNone/>
            </a:pPr>
            <a:r>
              <a:rPr lang="fr-FR" sz="2800" dirty="0"/>
              <a:t>Ajoutez un sous-titre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4982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2887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01358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1345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27011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34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70692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345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10084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58689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669646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79871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85749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27862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 txBox="1">
            <a:spLocks/>
          </p:cNvSpPr>
          <p:nvPr userDrawn="1"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893159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4510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8472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Titre de section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114636" cy="211137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fr-FR" sz="4800" kern="1200" spc="300" baseline="0" dirty="0">
                <a:solidFill>
                  <a:schemeClr val="bg1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fr-FR" dirty="0"/>
              <a:t>TITRE DE PARTIE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135552"/>
            <a:ext cx="6213635" cy="1500187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fr-FR" sz="2400" kern="1200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numéro de diapositive 2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87631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de f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226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 userDrawn="1"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94084" y="365125"/>
            <a:ext cx="10559716" cy="5245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4084" y="1522201"/>
            <a:ext cx="1055971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716301" y="6479467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bg1"/>
                </a:solidFill>
              </a:defRPr>
            </a:lvl1pPr>
          </a:lstStyle>
          <a:p>
            <a:fld id="{B62E9B93-3FD0-4DC1-882D-AD9D99D1150B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0753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8" r:id="rId2"/>
    <p:sldLayoutId id="2147483689" r:id="rId3"/>
    <p:sldLayoutId id="2147483681" r:id="rId4"/>
    <p:sldLayoutId id="2147483650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74" r:id="rId14"/>
    <p:sldLayoutId id="2147483682" r:id="rId15"/>
    <p:sldLayoutId id="2147483683" r:id="rId16"/>
    <p:sldLayoutId id="2147483684" r:id="rId17"/>
    <p:sldLayoutId id="2147483675" r:id="rId18"/>
    <p:sldLayoutId id="2147483676" r:id="rId19"/>
    <p:sldLayoutId id="2147483677" r:id="rId20"/>
    <p:sldLayoutId id="2147483678" r:id="rId21"/>
    <p:sldLayoutId id="2147483685" r:id="rId22"/>
    <p:sldLayoutId id="2147483686" r:id="rId23"/>
    <p:sldLayoutId id="2147483679" r:id="rId24"/>
    <p:sldLayoutId id="2147483680" r:id="rId25"/>
    <p:sldLayoutId id="2147483687" r:id="rId26"/>
    <p:sldLayoutId id="2147483660" r:id="rId2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3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6.png"/><Relationship Id="rId4" Type="http://schemas.openxmlformats.org/officeDocument/2006/relationships/image" Target="../media/image5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2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7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PRÉSENTATION POWERPOINT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>
                <a:solidFill>
                  <a:schemeClr val="accent3"/>
                </a:solidFill>
              </a:rPr>
              <a:t>Exemples et mises en situation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fr-FR" dirty="0">
                <a:solidFill>
                  <a:schemeClr val="tx1"/>
                </a:solidFill>
              </a:rPr>
              <a:t>01/2025</a:t>
            </a:r>
          </a:p>
        </p:txBody>
      </p:sp>
    </p:spTree>
    <p:extLst>
      <p:ext uri="{BB962C8B-B14F-4D97-AF65-F5344CB8AC3E}">
        <p14:creationId xmlns:p14="http://schemas.microsoft.com/office/powerpoint/2010/main" val="3374014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600" b="1" dirty="0"/>
              <a:t>NUANCIER</a:t>
            </a:r>
            <a:endParaRPr lang="fr-FR" b="1" dirty="0"/>
          </a:p>
        </p:txBody>
      </p:sp>
      <p:sp>
        <p:nvSpPr>
          <p:cNvPr id="5" name="Ellipse 4"/>
          <p:cNvSpPr/>
          <p:nvPr/>
        </p:nvSpPr>
        <p:spPr>
          <a:xfrm>
            <a:off x="2631878" y="1449517"/>
            <a:ext cx="720000" cy="7200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0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2521291" y="2312883"/>
            <a:ext cx="9411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200" b="1" dirty="0"/>
              <a:t>RVB</a:t>
            </a:r>
          </a:p>
          <a:p>
            <a:pPr algn="ctr"/>
            <a:r>
              <a:rPr lang="fr-FR" sz="1200" dirty="0"/>
              <a:t>60  60  59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727409" y="1678712"/>
            <a:ext cx="55617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</a:rPr>
              <a:t>GRIS</a:t>
            </a:r>
            <a:endParaRPr lang="fr-FR" sz="1100" dirty="0">
              <a:solidFill>
                <a:schemeClr val="bg1"/>
              </a:solidFill>
            </a:endParaRPr>
          </a:p>
        </p:txBody>
      </p:sp>
      <p:grpSp>
        <p:nvGrpSpPr>
          <p:cNvPr id="43" name="Groupe 42"/>
          <p:cNvGrpSpPr/>
          <p:nvPr/>
        </p:nvGrpSpPr>
        <p:grpSpPr>
          <a:xfrm>
            <a:off x="794084" y="1449517"/>
            <a:ext cx="1032709" cy="1332334"/>
            <a:chOff x="2360638" y="3899543"/>
            <a:chExt cx="1032709" cy="1332334"/>
          </a:xfrm>
        </p:grpSpPr>
        <p:sp>
          <p:nvSpPr>
            <p:cNvPr id="6" name="Ellipse 5"/>
            <p:cNvSpPr/>
            <p:nvPr/>
          </p:nvSpPr>
          <p:spPr>
            <a:xfrm>
              <a:off x="2516993" y="3899543"/>
              <a:ext cx="720000" cy="720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900" b="1" dirty="0"/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2360638" y="4770212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50  62  72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02252" y="4044100"/>
              <a:ext cx="749482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BLEU FONCÉ</a:t>
              </a:r>
            </a:p>
          </p:txBody>
        </p:sp>
      </p:grpSp>
      <p:grpSp>
        <p:nvGrpSpPr>
          <p:cNvPr id="3" name="Groupe 2"/>
          <p:cNvGrpSpPr/>
          <p:nvPr/>
        </p:nvGrpSpPr>
        <p:grpSpPr>
          <a:xfrm>
            <a:off x="5797922" y="1438811"/>
            <a:ext cx="1032709" cy="1335737"/>
            <a:chOff x="676568" y="3896140"/>
            <a:chExt cx="1032709" cy="1335737"/>
          </a:xfrm>
        </p:grpSpPr>
        <p:sp>
          <p:nvSpPr>
            <p:cNvPr id="7" name="Ellipse 6"/>
            <p:cNvSpPr/>
            <p:nvPr/>
          </p:nvSpPr>
          <p:spPr>
            <a:xfrm>
              <a:off x="832923" y="3896140"/>
              <a:ext cx="720000" cy="720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676568" y="4770212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7  115  110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43493" y="4125335"/>
              <a:ext cx="49885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VERT</a:t>
              </a:r>
            </a:p>
          </p:txBody>
        </p:sp>
      </p:grpSp>
      <p:grpSp>
        <p:nvGrpSpPr>
          <p:cNvPr id="44" name="Groupe 43"/>
          <p:cNvGrpSpPr/>
          <p:nvPr/>
        </p:nvGrpSpPr>
        <p:grpSpPr>
          <a:xfrm>
            <a:off x="4190179" y="1442924"/>
            <a:ext cx="1032709" cy="1331624"/>
            <a:chOff x="4075293" y="1442924"/>
            <a:chExt cx="1032709" cy="1331624"/>
          </a:xfrm>
        </p:grpSpPr>
        <p:sp>
          <p:nvSpPr>
            <p:cNvPr id="8" name="Ellipse 7"/>
            <p:cNvSpPr/>
            <p:nvPr/>
          </p:nvSpPr>
          <p:spPr>
            <a:xfrm>
              <a:off x="4231648" y="1442924"/>
              <a:ext cx="720000" cy="720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4075293" y="2312883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244  153  26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242833" y="1672119"/>
              <a:ext cx="697627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ORANGE</a:t>
              </a:r>
            </a:p>
          </p:txBody>
        </p:sp>
      </p:grpSp>
      <p:grpSp>
        <p:nvGrpSpPr>
          <p:cNvPr id="40" name="Groupe 39"/>
          <p:cNvGrpSpPr/>
          <p:nvPr/>
        </p:nvGrpSpPr>
        <p:grpSpPr>
          <a:xfrm>
            <a:off x="4141770" y="3894841"/>
            <a:ext cx="1067424" cy="1333687"/>
            <a:chOff x="2412751" y="3894841"/>
            <a:chExt cx="1067424" cy="1333687"/>
          </a:xfrm>
        </p:grpSpPr>
        <p:sp>
          <p:nvSpPr>
            <p:cNvPr id="11" name="Ellipse 10"/>
            <p:cNvSpPr/>
            <p:nvPr/>
          </p:nvSpPr>
          <p:spPr>
            <a:xfrm>
              <a:off x="2600982" y="3894841"/>
              <a:ext cx="720000" cy="720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634973" y="4131501"/>
              <a:ext cx="611065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1100" b="1" dirty="0">
                  <a:solidFill>
                    <a:schemeClr val="bg1"/>
                  </a:solidFill>
                </a:rPr>
                <a:t>ROUGE</a:t>
              </a:r>
              <a:endParaRPr lang="fr-FR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ZoneTexte 24"/>
            <p:cNvSpPr txBox="1"/>
            <p:nvPr/>
          </p:nvSpPr>
          <p:spPr>
            <a:xfrm>
              <a:off x="2412751" y="4766863"/>
              <a:ext cx="10674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200  65  53</a:t>
              </a:r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794084" y="3894841"/>
            <a:ext cx="1032709" cy="1333687"/>
            <a:chOff x="679198" y="3894841"/>
            <a:chExt cx="1032709" cy="1333687"/>
          </a:xfrm>
        </p:grpSpPr>
        <p:sp>
          <p:nvSpPr>
            <p:cNvPr id="10" name="Ellipse 9"/>
            <p:cNvSpPr/>
            <p:nvPr/>
          </p:nvSpPr>
          <p:spPr>
            <a:xfrm>
              <a:off x="833477" y="3894841"/>
              <a:ext cx="720000" cy="720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823998" y="4131501"/>
              <a:ext cx="749482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BLEU</a:t>
              </a:r>
            </a:p>
          </p:txBody>
        </p:sp>
        <p:sp>
          <p:nvSpPr>
            <p:cNvPr id="26" name="ZoneTexte 25"/>
            <p:cNvSpPr txBox="1"/>
            <p:nvPr/>
          </p:nvSpPr>
          <p:spPr>
            <a:xfrm>
              <a:off x="679198" y="4766863"/>
              <a:ext cx="10327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91  117  142</a:t>
              </a:r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5740458" y="3894841"/>
            <a:ext cx="1147634" cy="1333687"/>
            <a:chOff x="4148307" y="3894841"/>
            <a:chExt cx="1147634" cy="1333687"/>
          </a:xfrm>
        </p:grpSpPr>
        <p:sp>
          <p:nvSpPr>
            <p:cNvPr id="12" name="Ellipse 11"/>
            <p:cNvSpPr/>
            <p:nvPr/>
          </p:nvSpPr>
          <p:spPr>
            <a:xfrm>
              <a:off x="4359561" y="3894841"/>
              <a:ext cx="720000" cy="720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468739" y="4142362"/>
              <a:ext cx="49244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BLEU</a:t>
              </a: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4148307" y="4766863"/>
              <a:ext cx="114763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23  97  162</a:t>
              </a:r>
            </a:p>
          </p:txBody>
        </p:sp>
      </p:grpSp>
      <p:grpSp>
        <p:nvGrpSpPr>
          <p:cNvPr id="42" name="Groupe 41"/>
          <p:cNvGrpSpPr/>
          <p:nvPr/>
        </p:nvGrpSpPr>
        <p:grpSpPr>
          <a:xfrm>
            <a:off x="2386002" y="3894841"/>
            <a:ext cx="1221203" cy="1333687"/>
            <a:chOff x="5867536" y="3894841"/>
            <a:chExt cx="1221203" cy="1333687"/>
          </a:xfrm>
        </p:grpSpPr>
        <p:sp>
          <p:nvSpPr>
            <p:cNvPr id="9" name="Ellipse 8"/>
            <p:cNvSpPr/>
            <p:nvPr/>
          </p:nvSpPr>
          <p:spPr>
            <a:xfrm>
              <a:off x="6118141" y="3894841"/>
              <a:ext cx="720000" cy="720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6186233" y="4059184"/>
              <a:ext cx="583813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GRIS </a:t>
              </a:r>
            </a:p>
            <a:p>
              <a:pPr algn="ctr"/>
              <a:r>
                <a:rPr lang="fr-FR" sz="1100" b="1" dirty="0">
                  <a:solidFill>
                    <a:schemeClr val="bg1"/>
                  </a:solidFill>
                </a:rPr>
                <a:t>CLAIR</a:t>
              </a:r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5867536" y="4766863"/>
              <a:ext cx="122120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200" b="1" dirty="0"/>
                <a:t>RVB</a:t>
              </a:r>
            </a:p>
            <a:p>
              <a:pPr algn="ctr"/>
              <a:r>
                <a:rPr lang="fr-FR" sz="1200" dirty="0"/>
                <a:t>178  178  178</a:t>
              </a:r>
            </a:p>
          </p:txBody>
        </p:sp>
      </p:grpSp>
      <p:cxnSp>
        <p:nvCxnSpPr>
          <p:cNvPr id="30" name="Connecteur droit 29"/>
          <p:cNvCxnSpPr/>
          <p:nvPr/>
        </p:nvCxnSpPr>
        <p:spPr>
          <a:xfrm>
            <a:off x="9229505" y="1367481"/>
            <a:ext cx="0" cy="140706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ZoneTexte 31"/>
          <p:cNvSpPr txBox="1"/>
          <p:nvPr/>
        </p:nvSpPr>
        <p:spPr>
          <a:xfrm>
            <a:off x="9390031" y="1747848"/>
            <a:ext cx="26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Couleurs </a:t>
            </a:r>
          </a:p>
          <a:p>
            <a:r>
              <a:rPr lang="fr-FR" dirty="0"/>
              <a:t>Principales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9390031" y="2394179"/>
            <a:ext cx="2652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accent1"/>
                </a:solidFill>
              </a:rPr>
              <a:t>(titres, textes, formes)</a:t>
            </a:r>
          </a:p>
        </p:txBody>
      </p:sp>
      <p:cxnSp>
        <p:nvCxnSpPr>
          <p:cNvPr id="37" name="Connecteur droit 36"/>
          <p:cNvCxnSpPr/>
          <p:nvPr/>
        </p:nvCxnSpPr>
        <p:spPr>
          <a:xfrm>
            <a:off x="9229505" y="3821461"/>
            <a:ext cx="0" cy="1407067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ZoneTexte 37"/>
          <p:cNvSpPr txBox="1"/>
          <p:nvPr/>
        </p:nvSpPr>
        <p:spPr>
          <a:xfrm>
            <a:off x="9390031" y="4201828"/>
            <a:ext cx="2652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Couleurs </a:t>
            </a:r>
          </a:p>
          <a:p>
            <a:r>
              <a:rPr lang="fr-FR" dirty="0"/>
              <a:t>Secondaires</a:t>
            </a:r>
          </a:p>
        </p:txBody>
      </p:sp>
      <p:sp>
        <p:nvSpPr>
          <p:cNvPr id="39" name="ZoneTexte 38"/>
          <p:cNvSpPr txBox="1"/>
          <p:nvPr/>
        </p:nvSpPr>
        <p:spPr>
          <a:xfrm>
            <a:off x="9390031" y="4843806"/>
            <a:ext cx="2652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accent1"/>
                </a:solidFill>
              </a:rPr>
              <a:t>(graphiques uniquement)</a:t>
            </a:r>
          </a:p>
        </p:txBody>
      </p:sp>
      <p:sp>
        <p:nvSpPr>
          <p:cNvPr id="4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7215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838200" y="365125"/>
            <a:ext cx="5495925" cy="524561"/>
          </a:xfrm>
        </p:spPr>
        <p:txBody>
          <a:bodyPr/>
          <a:lstStyle/>
          <a:p>
            <a:r>
              <a:rPr lang="fr-FR" dirty="0">
                <a:latin typeface="+mj-lt"/>
              </a:rPr>
              <a:t>TYPOGRAPHIE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4"/>
          </p:nvPr>
        </p:nvSpPr>
        <p:spPr>
          <a:xfrm>
            <a:off x="838200" y="897409"/>
            <a:ext cx="5495925" cy="425213"/>
          </a:xfrm>
        </p:spPr>
        <p:txBody>
          <a:bodyPr/>
          <a:lstStyle/>
          <a:p>
            <a:r>
              <a:rPr lang="fr-FR" dirty="0"/>
              <a:t>Usage sur les supports PowerPoint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38200" y="1952625"/>
            <a:ext cx="62103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spc="300" dirty="0"/>
              <a:t>CALIBRI</a:t>
            </a:r>
            <a:endParaRPr lang="fr-FR" sz="2000" spc="300" dirty="0"/>
          </a:p>
          <a:p>
            <a:endParaRPr lang="fr-FR" sz="1600" dirty="0"/>
          </a:p>
          <a:p>
            <a:pPr>
              <a:lnSpc>
                <a:spcPct val="150000"/>
              </a:lnSpc>
            </a:pPr>
            <a:r>
              <a:rPr lang="fr-FR" sz="1600" dirty="0"/>
              <a:t>ABCDEFGHIJKLMNOPQRSTUVWXYZ</a:t>
            </a:r>
          </a:p>
          <a:p>
            <a:pPr>
              <a:lnSpc>
                <a:spcPct val="150000"/>
              </a:lnSpc>
            </a:pPr>
            <a:r>
              <a:rPr lang="fr-FR" sz="1600" dirty="0"/>
              <a:t>abcdefghijklmnopqrstuvwxyz</a:t>
            </a:r>
          </a:p>
          <a:p>
            <a:pPr>
              <a:lnSpc>
                <a:spcPct val="150000"/>
              </a:lnSpc>
            </a:pPr>
            <a:r>
              <a:rPr lang="fr-FR" sz="1600" dirty="0"/>
              <a:t>0123456789</a:t>
            </a:r>
          </a:p>
          <a:p>
            <a:pPr>
              <a:lnSpc>
                <a:spcPct val="150000"/>
              </a:lnSpc>
            </a:pPr>
            <a:r>
              <a:rPr lang="fr-FR" sz="1600" dirty="0"/>
              <a:t>.,!?%&amp;$#()*</a:t>
            </a:r>
          </a:p>
        </p:txBody>
      </p:sp>
      <p:cxnSp>
        <p:nvCxnSpPr>
          <p:cNvPr id="8" name="Connecteur droit 7"/>
          <p:cNvCxnSpPr/>
          <p:nvPr/>
        </p:nvCxnSpPr>
        <p:spPr>
          <a:xfrm>
            <a:off x="8112657" y="458128"/>
            <a:ext cx="0" cy="33855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8212455" y="458128"/>
            <a:ext cx="27850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Titre principal | </a:t>
            </a:r>
            <a:r>
              <a:rPr lang="fr-FR" sz="1600" b="1" dirty="0"/>
              <a:t>Gras</a:t>
            </a:r>
            <a:r>
              <a:rPr lang="fr-FR" sz="1600" dirty="0"/>
              <a:t> </a:t>
            </a:r>
            <a:r>
              <a:rPr lang="fr-FR" sz="1200" dirty="0"/>
              <a:t>(32pt)</a:t>
            </a:r>
            <a:endParaRPr lang="fr-FR" sz="1600" b="1" dirty="0"/>
          </a:p>
        </p:txBody>
      </p:sp>
      <p:cxnSp>
        <p:nvCxnSpPr>
          <p:cNvPr id="13" name="Connecteur droit 12"/>
          <p:cNvCxnSpPr/>
          <p:nvPr/>
        </p:nvCxnSpPr>
        <p:spPr>
          <a:xfrm>
            <a:off x="8112657" y="931255"/>
            <a:ext cx="0" cy="33855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8212455" y="931255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accent3"/>
                </a:solidFill>
              </a:rPr>
              <a:t>Titre secondaire </a:t>
            </a:r>
            <a:r>
              <a:rPr lang="fr-FR" sz="1200" dirty="0">
                <a:solidFill>
                  <a:schemeClr val="accent3"/>
                </a:solidFill>
              </a:rPr>
              <a:t>(24pt)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8112657" y="2742685"/>
            <a:ext cx="0" cy="102582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8212455" y="2963208"/>
            <a:ext cx="2635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Texte courant, </a:t>
            </a:r>
            <a:br>
              <a:rPr lang="fr-FR" sz="1600" dirty="0"/>
            </a:br>
            <a:r>
              <a:rPr lang="fr-FR" sz="1600" dirty="0"/>
              <a:t>titre graphique </a:t>
            </a:r>
            <a:r>
              <a:rPr lang="fr-FR" sz="1200" dirty="0"/>
              <a:t>(16pt)</a:t>
            </a:r>
          </a:p>
        </p:txBody>
      </p:sp>
      <p:cxnSp>
        <p:nvCxnSpPr>
          <p:cNvPr id="15" name="Connecteur droit 14"/>
          <p:cNvCxnSpPr/>
          <p:nvPr/>
        </p:nvCxnSpPr>
        <p:spPr>
          <a:xfrm>
            <a:off x="8112657" y="1999855"/>
            <a:ext cx="0" cy="39570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8212455" y="2028430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Titre | </a:t>
            </a:r>
            <a:r>
              <a:rPr lang="fr-FR" sz="1600" b="1" dirty="0"/>
              <a:t>Gras</a:t>
            </a:r>
            <a:r>
              <a:rPr lang="fr-FR" sz="1600" dirty="0"/>
              <a:t> </a:t>
            </a:r>
            <a:r>
              <a:rPr lang="fr-FR" sz="1200" dirty="0"/>
              <a:t>(20pt)</a:t>
            </a:r>
            <a:endParaRPr lang="fr-FR" sz="1200" b="1" dirty="0"/>
          </a:p>
        </p:txBody>
      </p:sp>
      <p:sp>
        <p:nvSpPr>
          <p:cNvPr id="19" name="Rectangle 18"/>
          <p:cNvSpPr/>
          <p:nvPr/>
        </p:nvSpPr>
        <p:spPr>
          <a:xfrm>
            <a:off x="838200" y="532852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11-2024</a:t>
            </a:r>
          </a:p>
        </p:txBody>
      </p:sp>
      <p:cxnSp>
        <p:nvCxnSpPr>
          <p:cNvPr id="20" name="Connecteur droit 19"/>
          <p:cNvCxnSpPr/>
          <p:nvPr/>
        </p:nvCxnSpPr>
        <p:spPr>
          <a:xfrm>
            <a:off x="8112657" y="5299953"/>
            <a:ext cx="0" cy="395704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ZoneTexte 20"/>
          <p:cNvSpPr txBox="1"/>
          <p:nvPr/>
        </p:nvSpPr>
        <p:spPr>
          <a:xfrm>
            <a:off x="8212455" y="5328528"/>
            <a:ext cx="2635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Date </a:t>
            </a:r>
            <a:r>
              <a:rPr lang="fr-FR" sz="1200" dirty="0"/>
              <a:t>(18pt)</a:t>
            </a:r>
            <a:endParaRPr lang="fr-FR" sz="1200" b="1" dirty="0"/>
          </a:p>
        </p:txBody>
      </p:sp>
      <p:cxnSp>
        <p:nvCxnSpPr>
          <p:cNvPr id="23" name="Connecteur droit 22"/>
          <p:cNvCxnSpPr/>
          <p:nvPr/>
        </p:nvCxnSpPr>
        <p:spPr>
          <a:xfrm>
            <a:off x="897924" y="2409569"/>
            <a:ext cx="5436201" cy="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354895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SOMMAIRE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fr-FR" dirty="0"/>
              <a:t>01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02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03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fr-FR" dirty="0"/>
              <a:t>04</a:t>
            </a:r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fr-FR" dirty="0"/>
              <a:t>05</a:t>
            </a:r>
          </a:p>
        </p:txBody>
      </p:sp>
      <p:sp>
        <p:nvSpPr>
          <p:cNvPr id="13" name="Espace réservé du texte 12"/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[Insérer Partie]</a:t>
            </a:r>
          </a:p>
        </p:txBody>
      </p:sp>
      <p:sp>
        <p:nvSpPr>
          <p:cNvPr id="1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22999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FR" spc="300" dirty="0">
                <a:solidFill>
                  <a:schemeClr val="accent3"/>
                </a:solidFill>
              </a:rPr>
              <a:t>01</a:t>
            </a:r>
            <a:r>
              <a:rPr lang="fr-FR" spc="300" dirty="0"/>
              <a:t> - [INSÉRER PARTIE]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05299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pc="300" dirty="0">
                <a:solidFill>
                  <a:schemeClr val="accent3"/>
                </a:solidFill>
              </a:rPr>
              <a:t>02</a:t>
            </a:r>
            <a:r>
              <a:rPr lang="fr-FR" spc="300" dirty="0"/>
              <a:t> - [INSÉRER PARTIE]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245810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pc="300" dirty="0">
                <a:solidFill>
                  <a:schemeClr val="accent3"/>
                </a:solidFill>
              </a:rPr>
              <a:t>03</a:t>
            </a:r>
            <a:r>
              <a:rPr lang="fr-FR" spc="300" dirty="0"/>
              <a:t> - [INSÉRER PARTIE]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66803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SYNTHÈSE</a:t>
            </a:r>
          </a:p>
        </p:txBody>
      </p:sp>
      <p:sp>
        <p:nvSpPr>
          <p:cNvPr id="9" name="Rectangle 8"/>
          <p:cNvSpPr/>
          <p:nvPr/>
        </p:nvSpPr>
        <p:spPr>
          <a:xfrm>
            <a:off x="8382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[Point Principal]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634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[Point Principal]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886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[Point Principal]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013800" y="2095500"/>
            <a:ext cx="2340000" cy="7429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[Point Principal]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933450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[Sous-catégorie 1]</a:t>
            </a:r>
          </a:p>
          <a:p>
            <a:endParaRPr lang="fr-FR" sz="1600" dirty="0"/>
          </a:p>
          <a:p>
            <a:r>
              <a:rPr lang="fr-FR" sz="1600" dirty="0"/>
              <a:t>[Sous-catégorie 2]</a:t>
            </a:r>
          </a:p>
          <a:p>
            <a:endParaRPr lang="fr-FR" sz="1600" dirty="0"/>
          </a:p>
          <a:p>
            <a:r>
              <a:rPr lang="fr-FR" sz="1600" dirty="0"/>
              <a:t>[Sous-catégorie 3]</a:t>
            </a:r>
          </a:p>
          <a:p>
            <a:endParaRPr lang="fr-FR" sz="1600" dirty="0"/>
          </a:p>
          <a:p>
            <a:r>
              <a:rPr lang="fr-FR" sz="1600" dirty="0"/>
              <a:t>[Sous-catégorie 4]</a:t>
            </a:r>
          </a:p>
        </p:txBody>
      </p:sp>
      <p:cxnSp>
        <p:nvCxnSpPr>
          <p:cNvPr id="18" name="Connecteur droit 17"/>
          <p:cNvCxnSpPr/>
          <p:nvPr/>
        </p:nvCxnSpPr>
        <p:spPr>
          <a:xfrm>
            <a:off x="838200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36586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[Sous-catégorie 1]</a:t>
            </a:r>
          </a:p>
          <a:p>
            <a:endParaRPr lang="fr-FR" sz="1600" dirty="0"/>
          </a:p>
          <a:p>
            <a:r>
              <a:rPr lang="fr-FR" sz="1600" dirty="0"/>
              <a:t>[Sous-catégorie 2]</a:t>
            </a:r>
          </a:p>
          <a:p>
            <a:endParaRPr lang="fr-FR" sz="1600" dirty="0"/>
          </a:p>
          <a:p>
            <a:r>
              <a:rPr lang="fr-FR" sz="1600" dirty="0"/>
              <a:t>[Sous-catégorie 3]</a:t>
            </a:r>
          </a:p>
          <a:p>
            <a:endParaRPr lang="fr-FR" sz="1600" dirty="0"/>
          </a:p>
          <a:p>
            <a:r>
              <a:rPr lang="fr-FR" sz="1600" dirty="0"/>
              <a:t>[Sous-catégorie 4]</a:t>
            </a:r>
          </a:p>
        </p:txBody>
      </p:sp>
      <p:cxnSp>
        <p:nvCxnSpPr>
          <p:cNvPr id="28" name="Connecteur droit 27"/>
          <p:cNvCxnSpPr/>
          <p:nvPr/>
        </p:nvCxnSpPr>
        <p:spPr>
          <a:xfrm>
            <a:off x="35634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/>
          <p:cNvSpPr txBox="1"/>
          <p:nvPr/>
        </p:nvSpPr>
        <p:spPr>
          <a:xfrm>
            <a:off x="63817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[Sous-catégorie 1]</a:t>
            </a:r>
          </a:p>
          <a:p>
            <a:endParaRPr lang="fr-FR" sz="1600" dirty="0"/>
          </a:p>
          <a:p>
            <a:r>
              <a:rPr lang="fr-FR" sz="1600" dirty="0"/>
              <a:t>[Sous-catégorie 2]</a:t>
            </a:r>
          </a:p>
          <a:p>
            <a:endParaRPr lang="fr-FR" sz="1600" dirty="0"/>
          </a:p>
          <a:p>
            <a:r>
              <a:rPr lang="fr-FR" sz="1600" dirty="0"/>
              <a:t>[Sous-catégorie 3]</a:t>
            </a:r>
          </a:p>
          <a:p>
            <a:endParaRPr lang="fr-FR" sz="1600" dirty="0"/>
          </a:p>
          <a:p>
            <a:r>
              <a:rPr lang="fr-FR" sz="1600" dirty="0"/>
              <a:t>[Sous-catégorie 4]</a:t>
            </a:r>
          </a:p>
        </p:txBody>
      </p:sp>
      <p:cxnSp>
        <p:nvCxnSpPr>
          <p:cNvPr id="30" name="Connecteur droit 29"/>
          <p:cNvCxnSpPr/>
          <p:nvPr/>
        </p:nvCxnSpPr>
        <p:spPr>
          <a:xfrm>
            <a:off x="62865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/>
          <p:cNvSpPr txBox="1"/>
          <p:nvPr/>
        </p:nvSpPr>
        <p:spPr>
          <a:xfrm>
            <a:off x="9109051" y="2981765"/>
            <a:ext cx="22447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[Sous-catégorie 1]</a:t>
            </a:r>
          </a:p>
          <a:p>
            <a:endParaRPr lang="fr-FR" sz="1600" dirty="0"/>
          </a:p>
          <a:p>
            <a:r>
              <a:rPr lang="fr-FR" sz="1600" dirty="0"/>
              <a:t>[Sous-catégorie 2]</a:t>
            </a:r>
          </a:p>
          <a:p>
            <a:endParaRPr lang="fr-FR" sz="1600" dirty="0"/>
          </a:p>
          <a:p>
            <a:r>
              <a:rPr lang="fr-FR" sz="1600" dirty="0"/>
              <a:t>[Sous-catégorie 3]</a:t>
            </a:r>
          </a:p>
          <a:p>
            <a:endParaRPr lang="fr-FR" sz="1600" dirty="0"/>
          </a:p>
          <a:p>
            <a:r>
              <a:rPr lang="fr-FR" sz="1600" dirty="0"/>
              <a:t>[Sous-catégorie 4]</a:t>
            </a:r>
          </a:p>
        </p:txBody>
      </p:sp>
      <p:cxnSp>
        <p:nvCxnSpPr>
          <p:cNvPr id="32" name="Connecteur droit 31"/>
          <p:cNvCxnSpPr/>
          <p:nvPr/>
        </p:nvCxnSpPr>
        <p:spPr>
          <a:xfrm>
            <a:off x="9013801" y="2981765"/>
            <a:ext cx="0" cy="181588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95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SYNTHÈSE</a:t>
            </a:r>
          </a:p>
        </p:txBody>
      </p:sp>
      <p:sp>
        <p:nvSpPr>
          <p:cNvPr id="9" name="Rectangle 8"/>
          <p:cNvSpPr/>
          <p:nvPr/>
        </p:nvSpPr>
        <p:spPr>
          <a:xfrm>
            <a:off x="8382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[Point Principal]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634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[Point Principal]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886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[Point Principal]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013800" y="2095501"/>
            <a:ext cx="2340000" cy="6272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r>
              <a:rPr lang="fr-FR" b="1" dirty="0">
                <a:solidFill>
                  <a:schemeClr val="tx1"/>
                </a:solidFill>
              </a:rPr>
              <a:t>[Point Principal]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838199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4]</a:t>
            </a:r>
          </a:p>
        </p:txBody>
      </p:sp>
      <p:cxnSp>
        <p:nvCxnSpPr>
          <p:cNvPr id="6" name="Connecteur droit 5"/>
          <p:cNvCxnSpPr/>
          <p:nvPr/>
        </p:nvCxnSpPr>
        <p:spPr>
          <a:xfrm>
            <a:off x="838200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/>
          <p:cNvCxnSpPr/>
          <p:nvPr/>
        </p:nvCxnSpPr>
        <p:spPr>
          <a:xfrm>
            <a:off x="3560251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/>
          <p:cNvCxnSpPr/>
          <p:nvPr/>
        </p:nvCxnSpPr>
        <p:spPr>
          <a:xfrm>
            <a:off x="6288602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 droit 29"/>
          <p:cNvCxnSpPr/>
          <p:nvPr/>
        </p:nvCxnSpPr>
        <p:spPr>
          <a:xfrm>
            <a:off x="9013802" y="2776985"/>
            <a:ext cx="2339999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3560250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4]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6288601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4]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9013800" y="2981765"/>
            <a:ext cx="23399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1]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2]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3]</a:t>
            </a:r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fr-FR" sz="1600" dirty="0"/>
          </a:p>
          <a:p>
            <a:pPr marL="285750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[Sous-catégorie 4]</a:t>
            </a:r>
          </a:p>
        </p:txBody>
      </p:sp>
      <p:sp>
        <p:nvSpPr>
          <p:cNvPr id="1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10041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1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>
                <a:solidFill>
                  <a:schemeClr val="accent3"/>
                </a:solidFill>
              </a:rPr>
              <a:t>Diagramme à barres</a:t>
            </a:r>
          </a:p>
        </p:txBody>
      </p:sp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1499817699"/>
              </p:ext>
            </p:extLst>
          </p:nvPr>
        </p:nvGraphicFramePr>
        <p:xfrm>
          <a:off x="838200" y="1877824"/>
          <a:ext cx="6991350" cy="4195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5" name="Connecteur droit 14"/>
          <p:cNvCxnSpPr/>
          <p:nvPr/>
        </p:nvCxnSpPr>
        <p:spPr>
          <a:xfrm>
            <a:off x="838200" y="1867848"/>
            <a:ext cx="700087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19"/>
          <p:cNvSpPr txBox="1"/>
          <p:nvPr/>
        </p:nvSpPr>
        <p:spPr>
          <a:xfrm>
            <a:off x="8253455" y="1935202"/>
            <a:ext cx="310034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1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2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3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4</a:t>
            </a:r>
          </a:p>
          <a:p>
            <a:pPr marL="285750" indent="-285750">
              <a:lnSpc>
                <a:spcPct val="15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cxnSp>
        <p:nvCxnSpPr>
          <p:cNvPr id="17" name="Connecteur droit 16"/>
          <p:cNvCxnSpPr/>
          <p:nvPr/>
        </p:nvCxnSpPr>
        <p:spPr>
          <a:xfrm>
            <a:off x="8187358" y="1867848"/>
            <a:ext cx="316644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83207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1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à barres</a:t>
            </a:r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3396007125"/>
              </p:ext>
            </p:extLst>
          </p:nvPr>
        </p:nvGraphicFramePr>
        <p:xfrm>
          <a:off x="838200" y="1867848"/>
          <a:ext cx="4991099" cy="41805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9" name="Connecteur droit 8"/>
          <p:cNvCxnSpPr/>
          <p:nvPr/>
        </p:nvCxnSpPr>
        <p:spPr>
          <a:xfrm>
            <a:off x="6096000" y="1867848"/>
            <a:ext cx="0" cy="4075752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6362701" y="1867848"/>
            <a:ext cx="49911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 / Image]</a:t>
            </a:r>
          </a:p>
        </p:txBody>
      </p:sp>
      <p:sp>
        <p:nvSpPr>
          <p:cNvPr id="10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4269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2903441557"/>
              </p:ext>
            </p:extLst>
          </p:nvPr>
        </p:nvGraphicFramePr>
        <p:xfrm>
          <a:off x="838201" y="1922702"/>
          <a:ext cx="5013960" cy="3744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12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circulaire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6209969" y="1867848"/>
            <a:ext cx="514383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6209969" y="1935201"/>
            <a:ext cx="514383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 &amp; points importants]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1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2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3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4</a:t>
            </a:r>
          </a:p>
          <a:p>
            <a:pPr marL="285750" indent="-285750">
              <a:lnSpc>
                <a:spcPct val="150000"/>
              </a:lnSpc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fr-FR" sz="1600" dirty="0"/>
              <a:t>Point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600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838200" y="1867848"/>
            <a:ext cx="501396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79086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13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Graphique combiné</a:t>
            </a:r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134017796"/>
              </p:ext>
            </p:extLst>
          </p:nvPr>
        </p:nvGraphicFramePr>
        <p:xfrm>
          <a:off x="838200" y="1416908"/>
          <a:ext cx="10515600" cy="46085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57431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ZoneTexte 17"/>
          <p:cNvSpPr txBox="1"/>
          <p:nvPr/>
        </p:nvSpPr>
        <p:spPr>
          <a:xfrm>
            <a:off x="969047" y="3369348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[Données Série 2]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838199" y="1804086"/>
            <a:ext cx="3766979" cy="4127157"/>
          </a:xfrm>
          <a:prstGeom prst="rect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3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Graphique en aires</a:t>
            </a:r>
          </a:p>
        </p:txBody>
      </p:sp>
      <p:graphicFrame>
        <p:nvGraphicFramePr>
          <p:cNvPr id="9" name="Graphique 8"/>
          <p:cNvGraphicFramePr/>
          <p:nvPr>
            <p:extLst>
              <p:ext uri="{D42A27DB-BD31-4B8C-83A1-F6EECF244321}">
                <p14:modId xmlns:p14="http://schemas.microsoft.com/office/powerpoint/2010/main" val="614999444"/>
              </p:ext>
            </p:extLst>
          </p:nvPr>
        </p:nvGraphicFramePr>
        <p:xfrm>
          <a:off x="4947385" y="1646237"/>
          <a:ext cx="6406415" cy="4369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ZoneTexte 15"/>
          <p:cNvSpPr txBox="1"/>
          <p:nvPr/>
        </p:nvSpPr>
        <p:spPr>
          <a:xfrm>
            <a:off x="969047" y="4630257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[Données Série 1]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969047" y="2108439"/>
            <a:ext cx="34257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[Données Série 3]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grpSp>
        <p:nvGrpSpPr>
          <p:cNvPr id="31" name="Groupe 30"/>
          <p:cNvGrpSpPr/>
          <p:nvPr/>
        </p:nvGrpSpPr>
        <p:grpSpPr>
          <a:xfrm>
            <a:off x="4436269" y="3698756"/>
            <a:ext cx="338137" cy="338137"/>
            <a:chOff x="4387139" y="3815640"/>
            <a:chExt cx="338137" cy="338137"/>
          </a:xfrm>
        </p:grpSpPr>
        <p:sp>
          <p:nvSpPr>
            <p:cNvPr id="21" name="Ellipse 20"/>
            <p:cNvSpPr/>
            <p:nvPr/>
          </p:nvSpPr>
          <p:spPr>
            <a:xfrm>
              <a:off x="4387139" y="3815640"/>
              <a:ext cx="338137" cy="33813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3" name="Triangle 35">
              <a:extLst>
                <a:ext uri="{FF2B5EF4-FFF2-40B4-BE49-F238E27FC236}">
                  <a16:creationId xmlns:a16="http://schemas.microsoft.com/office/drawing/2014/main" id="{21DA8DA1-8F35-70FF-2A21-4746D67D9108}"/>
                </a:ext>
              </a:extLst>
            </p:cNvPr>
            <p:cNvSpPr/>
            <p:nvPr/>
          </p:nvSpPr>
          <p:spPr>
            <a:xfrm rot="5400000">
              <a:off x="4455348" y="3932245"/>
              <a:ext cx="189675" cy="109987"/>
            </a:xfrm>
            <a:prstGeom prst="triangl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466751" y="3862590"/>
              <a:ext cx="45719" cy="25479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1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3468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25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Multiples graphiques</a:t>
            </a:r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2763851757"/>
              </p:ext>
            </p:extLst>
          </p:nvPr>
        </p:nvGraphicFramePr>
        <p:xfrm>
          <a:off x="838200" y="1646238"/>
          <a:ext cx="5257799" cy="2163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13" name="Connecteur droit 12"/>
          <p:cNvCxnSpPr/>
          <p:nvPr/>
        </p:nvCxnSpPr>
        <p:spPr>
          <a:xfrm>
            <a:off x="6095999" y="1781175"/>
            <a:ext cx="0" cy="41910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Graphique 14"/>
          <p:cNvGraphicFramePr/>
          <p:nvPr>
            <p:extLst>
              <p:ext uri="{D42A27DB-BD31-4B8C-83A1-F6EECF244321}">
                <p14:modId xmlns:p14="http://schemas.microsoft.com/office/powerpoint/2010/main" val="3744257909"/>
              </p:ext>
            </p:extLst>
          </p:nvPr>
        </p:nvGraphicFramePr>
        <p:xfrm>
          <a:off x="838199" y="3879849"/>
          <a:ext cx="5257799" cy="2163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9" name="Connecteur droit 18"/>
          <p:cNvCxnSpPr/>
          <p:nvPr/>
        </p:nvCxnSpPr>
        <p:spPr>
          <a:xfrm>
            <a:off x="6293708" y="3890322"/>
            <a:ext cx="5060092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oneTexte 21"/>
          <p:cNvSpPr txBox="1"/>
          <p:nvPr/>
        </p:nvSpPr>
        <p:spPr>
          <a:xfrm>
            <a:off x="6209969" y="1673174"/>
            <a:ext cx="5143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 1]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6209969" y="3929999"/>
            <a:ext cx="51438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 2]</a:t>
            </a:r>
          </a:p>
        </p:txBody>
      </p:sp>
      <p:sp>
        <p:nvSpPr>
          <p:cNvPr id="1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759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GRAPHIQUES</a:t>
            </a:r>
          </a:p>
        </p:txBody>
      </p:sp>
      <p:sp>
        <p:nvSpPr>
          <p:cNvPr id="38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Courbe avec points importants</a:t>
            </a:r>
          </a:p>
        </p:txBody>
      </p:sp>
      <p:graphicFrame>
        <p:nvGraphicFramePr>
          <p:cNvPr id="7" name="Graphique 6"/>
          <p:cNvGraphicFramePr/>
          <p:nvPr>
            <p:extLst>
              <p:ext uri="{D42A27DB-BD31-4B8C-83A1-F6EECF244321}">
                <p14:modId xmlns:p14="http://schemas.microsoft.com/office/powerpoint/2010/main" val="3796013173"/>
              </p:ext>
            </p:extLst>
          </p:nvPr>
        </p:nvGraphicFramePr>
        <p:xfrm>
          <a:off x="838200" y="2686051"/>
          <a:ext cx="10515600" cy="3319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Ellipse 7"/>
          <p:cNvSpPr/>
          <p:nvPr/>
        </p:nvSpPr>
        <p:spPr>
          <a:xfrm>
            <a:off x="1314450" y="3335801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1</a:t>
            </a:r>
          </a:p>
        </p:txBody>
      </p:sp>
      <p:sp>
        <p:nvSpPr>
          <p:cNvPr id="9" name="Ellipse 8"/>
          <p:cNvSpPr/>
          <p:nvPr/>
        </p:nvSpPr>
        <p:spPr>
          <a:xfrm>
            <a:off x="4619625" y="3095625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2</a:t>
            </a:r>
          </a:p>
        </p:txBody>
      </p:sp>
      <p:sp>
        <p:nvSpPr>
          <p:cNvPr id="10" name="Ellipse 9"/>
          <p:cNvSpPr/>
          <p:nvPr/>
        </p:nvSpPr>
        <p:spPr>
          <a:xfrm>
            <a:off x="7191375" y="3314700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3</a:t>
            </a:r>
          </a:p>
        </p:txBody>
      </p:sp>
      <p:sp>
        <p:nvSpPr>
          <p:cNvPr id="11" name="Ellipse 10"/>
          <p:cNvSpPr/>
          <p:nvPr/>
        </p:nvSpPr>
        <p:spPr>
          <a:xfrm>
            <a:off x="10591800" y="3001662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4</a:t>
            </a:r>
          </a:p>
        </p:txBody>
      </p:sp>
      <p:sp>
        <p:nvSpPr>
          <p:cNvPr id="12" name="Ellipse 11"/>
          <p:cNvSpPr/>
          <p:nvPr/>
        </p:nvSpPr>
        <p:spPr>
          <a:xfrm>
            <a:off x="1967346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1</a:t>
            </a:r>
          </a:p>
        </p:txBody>
      </p:sp>
      <p:cxnSp>
        <p:nvCxnSpPr>
          <p:cNvPr id="14" name="Connecteur droit 13"/>
          <p:cNvCxnSpPr/>
          <p:nvPr/>
        </p:nvCxnSpPr>
        <p:spPr>
          <a:xfrm>
            <a:off x="3477491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llipse 16"/>
          <p:cNvSpPr/>
          <p:nvPr/>
        </p:nvSpPr>
        <p:spPr>
          <a:xfrm>
            <a:off x="4607214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2</a:t>
            </a:r>
          </a:p>
        </p:txBody>
      </p:sp>
      <p:sp>
        <p:nvSpPr>
          <p:cNvPr id="20" name="Ellipse 19"/>
          <p:cNvSpPr/>
          <p:nvPr/>
        </p:nvSpPr>
        <p:spPr>
          <a:xfrm>
            <a:off x="7225146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3</a:t>
            </a:r>
          </a:p>
        </p:txBody>
      </p:sp>
      <p:sp>
        <p:nvSpPr>
          <p:cNvPr id="23" name="Ellipse 22"/>
          <p:cNvSpPr/>
          <p:nvPr/>
        </p:nvSpPr>
        <p:spPr>
          <a:xfrm>
            <a:off x="9843655" y="1749796"/>
            <a:ext cx="381000" cy="381000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4</a:t>
            </a:r>
          </a:p>
        </p:txBody>
      </p:sp>
      <p:cxnSp>
        <p:nvCxnSpPr>
          <p:cNvPr id="24" name="Connecteur droit 23"/>
          <p:cNvCxnSpPr/>
          <p:nvPr/>
        </p:nvCxnSpPr>
        <p:spPr>
          <a:xfrm>
            <a:off x="6116782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/>
          <p:cNvCxnSpPr/>
          <p:nvPr/>
        </p:nvCxnSpPr>
        <p:spPr>
          <a:xfrm>
            <a:off x="8714509" y="1785144"/>
            <a:ext cx="0" cy="90090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ZoneTexte 25"/>
          <p:cNvSpPr txBox="1"/>
          <p:nvPr/>
        </p:nvSpPr>
        <p:spPr>
          <a:xfrm>
            <a:off x="838200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32" name="ZoneTexte 31"/>
          <p:cNvSpPr txBox="1"/>
          <p:nvPr/>
        </p:nvSpPr>
        <p:spPr>
          <a:xfrm>
            <a:off x="3477491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33" name="ZoneTexte 32"/>
          <p:cNvSpPr txBox="1"/>
          <p:nvPr/>
        </p:nvSpPr>
        <p:spPr>
          <a:xfrm>
            <a:off x="6116783" y="2195129"/>
            <a:ext cx="25977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35" name="ZoneTexte 34"/>
          <p:cNvSpPr txBox="1"/>
          <p:nvPr/>
        </p:nvSpPr>
        <p:spPr>
          <a:xfrm>
            <a:off x="8714509" y="2195129"/>
            <a:ext cx="2639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64989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POINTS CLÉS</a:t>
            </a:r>
          </a:p>
        </p:txBody>
      </p:sp>
      <p:sp>
        <p:nvSpPr>
          <p:cNvPr id="19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Version horizontale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1466850" y="2657475"/>
            <a:ext cx="9582150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llipse 4"/>
          <p:cNvSpPr/>
          <p:nvPr/>
        </p:nvSpPr>
        <p:spPr>
          <a:xfrm>
            <a:off x="83820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1</a:t>
            </a:r>
          </a:p>
        </p:txBody>
      </p:sp>
      <p:sp>
        <p:nvSpPr>
          <p:cNvPr id="8" name="Ellipse 7"/>
          <p:cNvSpPr/>
          <p:nvPr/>
        </p:nvSpPr>
        <p:spPr>
          <a:xfrm>
            <a:off x="3248025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2</a:t>
            </a:r>
          </a:p>
        </p:txBody>
      </p:sp>
      <p:sp>
        <p:nvSpPr>
          <p:cNvPr id="9" name="Ellipse 8"/>
          <p:cNvSpPr/>
          <p:nvPr/>
        </p:nvSpPr>
        <p:spPr>
          <a:xfrm>
            <a:off x="565785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3</a:t>
            </a:r>
          </a:p>
        </p:txBody>
      </p:sp>
      <p:sp>
        <p:nvSpPr>
          <p:cNvPr id="10" name="Ellipse 9"/>
          <p:cNvSpPr/>
          <p:nvPr/>
        </p:nvSpPr>
        <p:spPr>
          <a:xfrm>
            <a:off x="8067675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4</a:t>
            </a:r>
          </a:p>
        </p:txBody>
      </p:sp>
      <p:sp>
        <p:nvSpPr>
          <p:cNvPr id="11" name="Ellipse 10"/>
          <p:cNvSpPr/>
          <p:nvPr/>
        </p:nvSpPr>
        <p:spPr>
          <a:xfrm>
            <a:off x="10477500" y="2219325"/>
            <a:ext cx="876300" cy="876300"/>
          </a:xfrm>
          <a:prstGeom prst="ellipse">
            <a:avLst/>
          </a:prstGeom>
          <a:solidFill>
            <a:schemeClr val="tx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5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0956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1]</a:t>
            </a:r>
          </a:p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719387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2]</a:t>
            </a:r>
          </a:p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512921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3]</a:t>
            </a:r>
          </a:p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7539037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4]</a:t>
            </a:r>
          </a:p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9948862" y="3228975"/>
            <a:ext cx="193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5]</a:t>
            </a:r>
          </a:p>
          <a:p>
            <a:pPr algn="ctr"/>
            <a:r>
              <a:rPr lang="fr-FR" sz="1600" dirty="0"/>
              <a:t>[Description]</a:t>
            </a:r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2621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POINTS CLÉS</a:t>
            </a:r>
          </a:p>
        </p:txBody>
      </p:sp>
      <p:sp>
        <p:nvSpPr>
          <p:cNvPr id="31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Version verticale</a:t>
            </a:r>
          </a:p>
        </p:txBody>
      </p:sp>
      <p:cxnSp>
        <p:nvCxnSpPr>
          <p:cNvPr id="6" name="Connecteur droit 5"/>
          <p:cNvCxnSpPr/>
          <p:nvPr/>
        </p:nvCxnSpPr>
        <p:spPr>
          <a:xfrm>
            <a:off x="838200" y="1857375"/>
            <a:ext cx="214312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1438274" y="2028824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[Point 1]</a:t>
            </a:r>
          </a:p>
        </p:txBody>
      </p:sp>
      <p:sp>
        <p:nvSpPr>
          <p:cNvPr id="8" name="Ellipse 7"/>
          <p:cNvSpPr/>
          <p:nvPr/>
        </p:nvSpPr>
        <p:spPr>
          <a:xfrm>
            <a:off x="838199" y="1980128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1</a:t>
            </a:r>
          </a:p>
        </p:txBody>
      </p:sp>
      <p:sp>
        <p:nvSpPr>
          <p:cNvPr id="9" name="Ellipse 8"/>
          <p:cNvSpPr/>
          <p:nvPr/>
        </p:nvSpPr>
        <p:spPr>
          <a:xfrm>
            <a:off x="838199" y="2822969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2</a:t>
            </a:r>
          </a:p>
        </p:txBody>
      </p:sp>
      <p:sp>
        <p:nvSpPr>
          <p:cNvPr id="10" name="Ellipse 9"/>
          <p:cNvSpPr/>
          <p:nvPr/>
        </p:nvSpPr>
        <p:spPr>
          <a:xfrm>
            <a:off x="838199" y="3665810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3</a:t>
            </a:r>
          </a:p>
        </p:txBody>
      </p:sp>
      <p:sp>
        <p:nvSpPr>
          <p:cNvPr id="11" name="Ellipse 10"/>
          <p:cNvSpPr/>
          <p:nvPr/>
        </p:nvSpPr>
        <p:spPr>
          <a:xfrm>
            <a:off x="838199" y="4508651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4</a:t>
            </a:r>
          </a:p>
        </p:txBody>
      </p:sp>
      <p:sp>
        <p:nvSpPr>
          <p:cNvPr id="12" name="Ellipse 11"/>
          <p:cNvSpPr/>
          <p:nvPr/>
        </p:nvSpPr>
        <p:spPr>
          <a:xfrm>
            <a:off x="838199" y="5351493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5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1438274" y="2871665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[Point 2]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1438274" y="3710621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[Point 3]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1438274" y="4557347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[Point 4]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1438274" y="5400189"/>
            <a:ext cx="1647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[Point 5]</a:t>
            </a:r>
          </a:p>
        </p:txBody>
      </p:sp>
      <p:cxnSp>
        <p:nvCxnSpPr>
          <p:cNvPr id="21" name="Connecteur droit 20"/>
          <p:cNvCxnSpPr/>
          <p:nvPr/>
        </p:nvCxnSpPr>
        <p:spPr>
          <a:xfrm>
            <a:off x="3219449" y="1857375"/>
            <a:ext cx="8134351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3219449" y="2028824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3219449" y="2871665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28" name="ZoneTexte 27"/>
          <p:cNvSpPr txBox="1"/>
          <p:nvPr/>
        </p:nvSpPr>
        <p:spPr>
          <a:xfrm>
            <a:off x="3219449" y="3665810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3219449" y="4557347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3219449" y="5396362"/>
            <a:ext cx="81343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2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8851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POINTS CLÉS</a:t>
            </a:r>
          </a:p>
        </p:txBody>
      </p:sp>
      <p:sp>
        <p:nvSpPr>
          <p:cNvPr id="22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Avec images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2135"/>
            <a:ext cx="2160000" cy="216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324"/>
          <a:stretch/>
        </p:blipFill>
        <p:spPr>
          <a:xfrm>
            <a:off x="3623588" y="1822135"/>
            <a:ext cx="2159435" cy="216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55" b="178"/>
          <a:stretch/>
        </p:blipFill>
        <p:spPr>
          <a:xfrm>
            <a:off x="6408411" y="1822135"/>
            <a:ext cx="2160000" cy="216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5" r="2195"/>
          <a:stretch/>
        </p:blipFill>
        <p:spPr>
          <a:xfrm>
            <a:off x="9193800" y="1810576"/>
            <a:ext cx="2160000" cy="2160000"/>
          </a:xfrm>
          <a:prstGeom prst="rect">
            <a:avLst/>
          </a:prstGeom>
        </p:spPr>
      </p:pic>
      <p:sp>
        <p:nvSpPr>
          <p:cNvPr id="10" name="Ellipse 9"/>
          <p:cNvSpPr/>
          <p:nvPr/>
        </p:nvSpPr>
        <p:spPr>
          <a:xfrm>
            <a:off x="1684837" y="4132533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1</a:t>
            </a:r>
          </a:p>
        </p:txBody>
      </p:sp>
      <p:sp>
        <p:nvSpPr>
          <p:cNvPr id="11" name="Ellipse 10"/>
          <p:cNvSpPr/>
          <p:nvPr/>
        </p:nvSpPr>
        <p:spPr>
          <a:xfrm>
            <a:off x="4469942" y="4132534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2</a:t>
            </a:r>
          </a:p>
        </p:txBody>
      </p:sp>
      <p:sp>
        <p:nvSpPr>
          <p:cNvPr id="12" name="Ellipse 11"/>
          <p:cNvSpPr/>
          <p:nvPr/>
        </p:nvSpPr>
        <p:spPr>
          <a:xfrm>
            <a:off x="7255048" y="4132534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3</a:t>
            </a:r>
          </a:p>
        </p:txBody>
      </p:sp>
      <p:sp>
        <p:nvSpPr>
          <p:cNvPr id="13" name="Ellipse 12"/>
          <p:cNvSpPr/>
          <p:nvPr/>
        </p:nvSpPr>
        <p:spPr>
          <a:xfrm>
            <a:off x="10040437" y="4132535"/>
            <a:ext cx="466725" cy="466725"/>
          </a:xfrm>
          <a:prstGeom prst="ellipse">
            <a:avLst/>
          </a:prstGeom>
          <a:solidFill>
            <a:schemeClr val="tx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4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838201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1]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787270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3623588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2]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3572657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6383758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3]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6332827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9194860" y="4677255"/>
            <a:ext cx="216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4]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9143929" y="504658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2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19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57617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POINTS CLÉS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Numérotation avec filet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923926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accent1"/>
                </a:solidFill>
              </a:rPr>
              <a:t>01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923926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923926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[Titre 1]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923926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676362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10"/>
          <p:cNvCxnSpPr/>
          <p:nvPr/>
        </p:nvCxnSpPr>
        <p:spPr>
          <a:xfrm>
            <a:off x="6428798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9181235" y="2251650"/>
            <a:ext cx="2160000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3676362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accent1"/>
                </a:solidFill>
              </a:rPr>
              <a:t>02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3676362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[Titre 2]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76362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6428798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accent1"/>
                </a:solidFill>
              </a:rPr>
              <a:t>03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6428798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[Titre 3]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6428798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19" name="ZoneTexte 18"/>
          <p:cNvSpPr txBox="1"/>
          <p:nvPr/>
        </p:nvSpPr>
        <p:spPr>
          <a:xfrm>
            <a:off x="9181235" y="1666875"/>
            <a:ext cx="704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accent1"/>
                </a:solidFill>
              </a:rPr>
              <a:t>04</a:t>
            </a:r>
          </a:p>
        </p:txBody>
      </p:sp>
      <p:sp>
        <p:nvSpPr>
          <p:cNvPr id="20" name="ZoneTexte 19"/>
          <p:cNvSpPr txBox="1"/>
          <p:nvPr/>
        </p:nvSpPr>
        <p:spPr>
          <a:xfrm>
            <a:off x="9181235" y="2395848"/>
            <a:ext cx="21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[Titre 4]</a:t>
            </a:r>
          </a:p>
        </p:txBody>
      </p:sp>
      <p:sp>
        <p:nvSpPr>
          <p:cNvPr id="21" name="ZoneTexte 20"/>
          <p:cNvSpPr txBox="1"/>
          <p:nvPr/>
        </p:nvSpPr>
        <p:spPr>
          <a:xfrm>
            <a:off x="9181235" y="2940155"/>
            <a:ext cx="20838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[Description]</a:t>
            </a:r>
          </a:p>
        </p:txBody>
      </p:sp>
      <p:sp>
        <p:nvSpPr>
          <p:cNvPr id="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4656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dirty="0"/>
              <a:t>POINT DÉTAILLÉ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>
          <a:xfrm>
            <a:off x="838200" y="951165"/>
            <a:ext cx="10515600" cy="425213"/>
          </a:xfrm>
        </p:spPr>
        <p:txBody>
          <a:bodyPr/>
          <a:lstStyle/>
          <a:p>
            <a:r>
              <a:rPr lang="fr-FR" dirty="0"/>
              <a:t>Liste avec une image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3" r="22107"/>
          <a:stretch/>
        </p:blipFill>
        <p:spPr>
          <a:xfrm>
            <a:off x="8196649" y="1810576"/>
            <a:ext cx="3306780" cy="4006782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838200" y="1810576"/>
            <a:ext cx="70371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[Description détaillée]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 </a:t>
            </a:r>
          </a:p>
        </p:txBody>
      </p: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721510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TABLEAUX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Petit tableau</a:t>
            </a:r>
          </a:p>
        </p:txBody>
      </p:sp>
      <p:sp>
        <p:nvSpPr>
          <p:cNvPr id="5" name="Rectangle 4"/>
          <p:cNvSpPr/>
          <p:nvPr/>
        </p:nvSpPr>
        <p:spPr>
          <a:xfrm>
            <a:off x="2618643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[Cat. 1]</a:t>
            </a:r>
          </a:p>
        </p:txBody>
      </p:sp>
      <p:sp>
        <p:nvSpPr>
          <p:cNvPr id="6" name="Rectangle 5"/>
          <p:cNvSpPr/>
          <p:nvPr/>
        </p:nvSpPr>
        <p:spPr>
          <a:xfrm>
            <a:off x="4397676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[Cat. 2]</a:t>
            </a:r>
          </a:p>
        </p:txBody>
      </p:sp>
      <p:sp>
        <p:nvSpPr>
          <p:cNvPr id="7" name="Rectangle 6"/>
          <p:cNvSpPr/>
          <p:nvPr/>
        </p:nvSpPr>
        <p:spPr>
          <a:xfrm>
            <a:off x="6176709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[Cat. 3]</a:t>
            </a:r>
          </a:p>
        </p:txBody>
      </p:sp>
      <p:sp>
        <p:nvSpPr>
          <p:cNvPr id="8" name="Rectangle 7"/>
          <p:cNvSpPr/>
          <p:nvPr/>
        </p:nvSpPr>
        <p:spPr>
          <a:xfrm>
            <a:off x="7955742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[Cat. 4]</a:t>
            </a:r>
          </a:p>
        </p:txBody>
      </p:sp>
      <p:sp>
        <p:nvSpPr>
          <p:cNvPr id="9" name="Rectangle 8"/>
          <p:cNvSpPr/>
          <p:nvPr/>
        </p:nvSpPr>
        <p:spPr>
          <a:xfrm>
            <a:off x="9734776" y="1895475"/>
            <a:ext cx="1619023" cy="54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b="1" dirty="0"/>
              <a:t>[Cat. 5]</a:t>
            </a:r>
          </a:p>
        </p:txBody>
      </p:sp>
      <p:cxnSp>
        <p:nvCxnSpPr>
          <p:cNvPr id="11" name="Connecteur droit 10"/>
          <p:cNvCxnSpPr/>
          <p:nvPr/>
        </p:nvCxnSpPr>
        <p:spPr>
          <a:xfrm>
            <a:off x="854480" y="333375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854480" y="2731537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Dimension 1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854480" y="3645271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Dimension 2</a:t>
            </a:r>
          </a:p>
        </p:txBody>
      </p:sp>
      <p:cxnSp>
        <p:nvCxnSpPr>
          <p:cNvPr id="15" name="Connecteur droit 14"/>
          <p:cNvCxnSpPr/>
          <p:nvPr/>
        </p:nvCxnSpPr>
        <p:spPr>
          <a:xfrm>
            <a:off x="854480" y="422910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854480" y="4543660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Dimension 3</a:t>
            </a:r>
          </a:p>
        </p:txBody>
      </p:sp>
      <p:cxnSp>
        <p:nvCxnSpPr>
          <p:cNvPr id="21" name="Connecteur droit 20"/>
          <p:cNvCxnSpPr/>
          <p:nvPr/>
        </p:nvCxnSpPr>
        <p:spPr>
          <a:xfrm>
            <a:off x="854480" y="5143500"/>
            <a:ext cx="1049931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854480" y="5458059"/>
            <a:ext cx="15804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/>
              <a:t>Dimension 4</a:t>
            </a:r>
          </a:p>
        </p:txBody>
      </p:sp>
      <p:sp>
        <p:nvSpPr>
          <p:cNvPr id="1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2380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TABLEAUX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Petit tableau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838201" y="1749287"/>
            <a:ext cx="514913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[Cat. 1]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6209968" y="1749287"/>
            <a:ext cx="5143831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[Cat. 2]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838201" y="3824135"/>
            <a:ext cx="5143832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[Cat. 3]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6209968" y="3824135"/>
            <a:ext cx="5143832" cy="33855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>
                <a:solidFill>
                  <a:schemeClr val="bg1"/>
                </a:solidFill>
              </a:rPr>
              <a:t>[Cat. 4]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838200" y="2087841"/>
            <a:ext cx="5143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/>
          </a:p>
        </p:txBody>
      </p:sp>
      <p:sp>
        <p:nvSpPr>
          <p:cNvPr id="17" name="ZoneTexte 16"/>
          <p:cNvSpPr txBox="1"/>
          <p:nvPr/>
        </p:nvSpPr>
        <p:spPr>
          <a:xfrm>
            <a:off x="6209968" y="2087841"/>
            <a:ext cx="5143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/>
          </a:p>
        </p:txBody>
      </p:sp>
      <p:sp>
        <p:nvSpPr>
          <p:cNvPr id="18" name="ZoneTexte 17"/>
          <p:cNvSpPr txBox="1"/>
          <p:nvPr/>
        </p:nvSpPr>
        <p:spPr>
          <a:xfrm>
            <a:off x="6209968" y="4233283"/>
            <a:ext cx="5143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/>
          </a:p>
        </p:txBody>
      </p:sp>
      <p:sp>
        <p:nvSpPr>
          <p:cNvPr id="19" name="ZoneTexte 18"/>
          <p:cNvSpPr txBox="1"/>
          <p:nvPr/>
        </p:nvSpPr>
        <p:spPr>
          <a:xfrm>
            <a:off x="838200" y="4233283"/>
            <a:ext cx="51438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/>
              <a:t>[Texte]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1400" dirty="0"/>
          </a:p>
        </p:txBody>
      </p:sp>
      <p:sp>
        <p:nvSpPr>
          <p:cNvPr id="2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34407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TABLEAUX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Grand tableau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1828802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1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2249515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2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" y="2670228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3</a:t>
            </a:r>
          </a:p>
        </p:txBody>
      </p:sp>
      <p:sp>
        <p:nvSpPr>
          <p:cNvPr id="8" name="Rectangle 7"/>
          <p:cNvSpPr/>
          <p:nvPr/>
        </p:nvSpPr>
        <p:spPr>
          <a:xfrm>
            <a:off x="838200" y="3090941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4</a:t>
            </a:r>
          </a:p>
        </p:txBody>
      </p:sp>
      <p:sp>
        <p:nvSpPr>
          <p:cNvPr id="9" name="Rectangle 8"/>
          <p:cNvSpPr/>
          <p:nvPr/>
        </p:nvSpPr>
        <p:spPr>
          <a:xfrm>
            <a:off x="838200" y="3511654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5</a:t>
            </a:r>
          </a:p>
        </p:txBody>
      </p:sp>
      <p:sp>
        <p:nvSpPr>
          <p:cNvPr id="10" name="Rectangle 9"/>
          <p:cNvSpPr/>
          <p:nvPr/>
        </p:nvSpPr>
        <p:spPr>
          <a:xfrm>
            <a:off x="838200" y="3932367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6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38200" y="4353080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7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38200" y="4773793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8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38200" y="5194506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9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38200" y="5615220"/>
            <a:ext cx="1493108" cy="304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Ligne 10</a:t>
            </a:r>
          </a:p>
        </p:txBody>
      </p:sp>
      <p:cxnSp>
        <p:nvCxnSpPr>
          <p:cNvPr id="16" name="Connecteur droit 15"/>
          <p:cNvCxnSpPr/>
          <p:nvPr/>
        </p:nvCxnSpPr>
        <p:spPr>
          <a:xfrm>
            <a:off x="2533800" y="1780903"/>
            <a:ext cx="129679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ZoneTexte 38"/>
          <p:cNvSpPr txBox="1"/>
          <p:nvPr/>
        </p:nvSpPr>
        <p:spPr>
          <a:xfrm>
            <a:off x="2533800" y="1828802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4033087" y="1828802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43" name="ZoneTexte 42"/>
          <p:cNvSpPr txBox="1"/>
          <p:nvPr/>
        </p:nvSpPr>
        <p:spPr>
          <a:xfrm>
            <a:off x="7468265" y="1828802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44" name="ZoneTexte 43"/>
          <p:cNvSpPr txBox="1"/>
          <p:nvPr/>
        </p:nvSpPr>
        <p:spPr>
          <a:xfrm>
            <a:off x="2533800" y="1442349"/>
            <a:ext cx="12967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[Unité]</a:t>
            </a:r>
          </a:p>
        </p:txBody>
      </p:sp>
      <p:sp>
        <p:nvSpPr>
          <p:cNvPr id="45" name="ZoneTexte 44"/>
          <p:cNvSpPr txBox="1"/>
          <p:nvPr/>
        </p:nvSpPr>
        <p:spPr>
          <a:xfrm>
            <a:off x="4033087" y="1442349"/>
            <a:ext cx="3232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[Catégorie 1]</a:t>
            </a:r>
          </a:p>
        </p:txBody>
      </p:sp>
      <p:sp>
        <p:nvSpPr>
          <p:cNvPr id="46" name="ZoneTexte 45"/>
          <p:cNvSpPr txBox="1"/>
          <p:nvPr/>
        </p:nvSpPr>
        <p:spPr>
          <a:xfrm>
            <a:off x="7468265" y="1442349"/>
            <a:ext cx="34175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[Catégorie 2]</a:t>
            </a:r>
          </a:p>
        </p:txBody>
      </p:sp>
      <p:cxnSp>
        <p:nvCxnSpPr>
          <p:cNvPr id="47" name="Connecteur droit 46"/>
          <p:cNvCxnSpPr/>
          <p:nvPr/>
        </p:nvCxnSpPr>
        <p:spPr>
          <a:xfrm>
            <a:off x="2533800" y="223843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>
            <a:off x="2533800" y="2670228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cteur droit 48"/>
          <p:cNvCxnSpPr/>
          <p:nvPr/>
        </p:nvCxnSpPr>
        <p:spPr>
          <a:xfrm>
            <a:off x="2533800" y="3090941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necteur droit 49"/>
          <p:cNvCxnSpPr/>
          <p:nvPr/>
        </p:nvCxnSpPr>
        <p:spPr>
          <a:xfrm>
            <a:off x="2533800" y="3511654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/>
          <p:nvPr/>
        </p:nvCxnSpPr>
        <p:spPr>
          <a:xfrm>
            <a:off x="2533800" y="3932367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/>
          <p:nvPr/>
        </p:nvCxnSpPr>
        <p:spPr>
          <a:xfrm>
            <a:off x="2533800" y="435308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necteur droit 52"/>
          <p:cNvCxnSpPr/>
          <p:nvPr/>
        </p:nvCxnSpPr>
        <p:spPr>
          <a:xfrm>
            <a:off x="2533800" y="4773793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Connecteur droit 53"/>
          <p:cNvCxnSpPr/>
          <p:nvPr/>
        </p:nvCxnSpPr>
        <p:spPr>
          <a:xfrm>
            <a:off x="2533800" y="5180399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necteur droit 54"/>
          <p:cNvCxnSpPr/>
          <p:nvPr/>
        </p:nvCxnSpPr>
        <p:spPr>
          <a:xfrm>
            <a:off x="2533800" y="5615220"/>
            <a:ext cx="83520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ZoneTexte 55"/>
          <p:cNvSpPr txBox="1"/>
          <p:nvPr/>
        </p:nvSpPr>
        <p:spPr>
          <a:xfrm>
            <a:off x="2533800" y="224091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57" name="ZoneTexte 56"/>
          <p:cNvSpPr txBox="1"/>
          <p:nvPr/>
        </p:nvSpPr>
        <p:spPr>
          <a:xfrm>
            <a:off x="4033087" y="224091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58" name="ZoneTexte 57"/>
          <p:cNvSpPr txBox="1"/>
          <p:nvPr/>
        </p:nvSpPr>
        <p:spPr>
          <a:xfrm>
            <a:off x="7468265" y="224091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59" name="ZoneTexte 58"/>
          <p:cNvSpPr txBox="1"/>
          <p:nvPr/>
        </p:nvSpPr>
        <p:spPr>
          <a:xfrm>
            <a:off x="2533800" y="2671739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60" name="ZoneTexte 59"/>
          <p:cNvSpPr txBox="1"/>
          <p:nvPr/>
        </p:nvSpPr>
        <p:spPr>
          <a:xfrm>
            <a:off x="4033087" y="2671739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61" name="ZoneTexte 60"/>
          <p:cNvSpPr txBox="1"/>
          <p:nvPr/>
        </p:nvSpPr>
        <p:spPr>
          <a:xfrm>
            <a:off x="7468265" y="2671739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62" name="ZoneTexte 61"/>
          <p:cNvSpPr txBox="1"/>
          <p:nvPr/>
        </p:nvSpPr>
        <p:spPr>
          <a:xfrm>
            <a:off x="2533800" y="3077855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63" name="ZoneTexte 62"/>
          <p:cNvSpPr txBox="1"/>
          <p:nvPr/>
        </p:nvSpPr>
        <p:spPr>
          <a:xfrm>
            <a:off x="4033087" y="3077855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64" name="ZoneTexte 63"/>
          <p:cNvSpPr txBox="1"/>
          <p:nvPr/>
        </p:nvSpPr>
        <p:spPr>
          <a:xfrm>
            <a:off x="7468265" y="3077855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65" name="ZoneTexte 64"/>
          <p:cNvSpPr txBox="1"/>
          <p:nvPr/>
        </p:nvSpPr>
        <p:spPr>
          <a:xfrm>
            <a:off x="2533800" y="350867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66" name="ZoneTexte 65"/>
          <p:cNvSpPr txBox="1"/>
          <p:nvPr/>
        </p:nvSpPr>
        <p:spPr>
          <a:xfrm>
            <a:off x="4033087" y="350867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67" name="ZoneTexte 66"/>
          <p:cNvSpPr txBox="1"/>
          <p:nvPr/>
        </p:nvSpPr>
        <p:spPr>
          <a:xfrm>
            <a:off x="7468265" y="350867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72" name="ZoneTexte 71"/>
          <p:cNvSpPr txBox="1"/>
          <p:nvPr/>
        </p:nvSpPr>
        <p:spPr>
          <a:xfrm>
            <a:off x="2533800" y="3928711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73" name="ZoneTexte 72"/>
          <p:cNvSpPr txBox="1"/>
          <p:nvPr/>
        </p:nvSpPr>
        <p:spPr>
          <a:xfrm>
            <a:off x="4033087" y="3928711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74" name="ZoneTexte 73"/>
          <p:cNvSpPr txBox="1"/>
          <p:nvPr/>
        </p:nvSpPr>
        <p:spPr>
          <a:xfrm>
            <a:off x="7468265" y="3928711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75" name="ZoneTexte 74"/>
          <p:cNvSpPr txBox="1"/>
          <p:nvPr/>
        </p:nvSpPr>
        <p:spPr>
          <a:xfrm>
            <a:off x="2533800" y="4348198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76" name="ZoneTexte 75"/>
          <p:cNvSpPr txBox="1"/>
          <p:nvPr/>
        </p:nvSpPr>
        <p:spPr>
          <a:xfrm>
            <a:off x="4033087" y="4348198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77" name="ZoneTexte 76"/>
          <p:cNvSpPr txBox="1"/>
          <p:nvPr/>
        </p:nvSpPr>
        <p:spPr>
          <a:xfrm>
            <a:off x="7468265" y="4348198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78" name="ZoneTexte 77"/>
          <p:cNvSpPr txBox="1"/>
          <p:nvPr/>
        </p:nvSpPr>
        <p:spPr>
          <a:xfrm>
            <a:off x="2533800" y="4778897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79" name="ZoneTexte 78"/>
          <p:cNvSpPr txBox="1"/>
          <p:nvPr/>
        </p:nvSpPr>
        <p:spPr>
          <a:xfrm>
            <a:off x="4033087" y="4778897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80" name="ZoneTexte 79"/>
          <p:cNvSpPr txBox="1"/>
          <p:nvPr/>
        </p:nvSpPr>
        <p:spPr>
          <a:xfrm>
            <a:off x="7468265" y="4778897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81" name="ZoneTexte 80"/>
          <p:cNvSpPr txBox="1"/>
          <p:nvPr/>
        </p:nvSpPr>
        <p:spPr>
          <a:xfrm>
            <a:off x="2533800" y="5191529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82" name="ZoneTexte 81"/>
          <p:cNvSpPr txBox="1"/>
          <p:nvPr/>
        </p:nvSpPr>
        <p:spPr>
          <a:xfrm>
            <a:off x="4033087" y="5191529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83" name="ZoneTexte 82"/>
          <p:cNvSpPr txBox="1"/>
          <p:nvPr/>
        </p:nvSpPr>
        <p:spPr>
          <a:xfrm>
            <a:off x="7468265" y="5191529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sp>
        <p:nvSpPr>
          <p:cNvPr id="84" name="ZoneTexte 83"/>
          <p:cNvSpPr txBox="1"/>
          <p:nvPr/>
        </p:nvSpPr>
        <p:spPr>
          <a:xfrm>
            <a:off x="2533800" y="5618360"/>
            <a:ext cx="12967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[Unité]</a:t>
            </a:r>
          </a:p>
        </p:txBody>
      </p:sp>
      <p:sp>
        <p:nvSpPr>
          <p:cNvPr id="85" name="ZoneTexte 84"/>
          <p:cNvSpPr txBox="1"/>
          <p:nvPr/>
        </p:nvSpPr>
        <p:spPr>
          <a:xfrm>
            <a:off x="4033087" y="5618360"/>
            <a:ext cx="32326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1]</a:t>
            </a:r>
          </a:p>
        </p:txBody>
      </p:sp>
      <p:sp>
        <p:nvSpPr>
          <p:cNvPr id="86" name="ZoneTexte 85"/>
          <p:cNvSpPr txBox="1"/>
          <p:nvPr/>
        </p:nvSpPr>
        <p:spPr>
          <a:xfrm>
            <a:off x="7468265" y="5618360"/>
            <a:ext cx="34175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/>
              <a:t>[Catégorie 2]</a:t>
            </a:r>
          </a:p>
        </p:txBody>
      </p:sp>
      <p:cxnSp>
        <p:nvCxnSpPr>
          <p:cNvPr id="93" name="Connecteur droit 92"/>
          <p:cNvCxnSpPr/>
          <p:nvPr/>
        </p:nvCxnSpPr>
        <p:spPr>
          <a:xfrm>
            <a:off x="4033087" y="1780903"/>
            <a:ext cx="3232686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Connecteur droit 95"/>
          <p:cNvCxnSpPr/>
          <p:nvPr/>
        </p:nvCxnSpPr>
        <p:spPr>
          <a:xfrm>
            <a:off x="7468265" y="1780903"/>
            <a:ext cx="341753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967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TABLEAUX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Tableau de suivi</a:t>
            </a:r>
          </a:p>
        </p:txBody>
      </p:sp>
      <p:graphicFrame>
        <p:nvGraphicFramePr>
          <p:cNvPr id="14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043916"/>
              </p:ext>
            </p:extLst>
          </p:nvPr>
        </p:nvGraphicFramePr>
        <p:xfrm>
          <a:off x="838200" y="1661163"/>
          <a:ext cx="10515600" cy="4015736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90878163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280095062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93010163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546324139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71006349"/>
                    </a:ext>
                  </a:extLst>
                </a:gridCol>
              </a:tblGrid>
              <a:tr h="50196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[Catégorie]</a:t>
                      </a:r>
                      <a:endParaRPr lang="fr-F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[KPI]</a:t>
                      </a:r>
                      <a:endParaRPr lang="fr-F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[Objectif]</a:t>
                      </a:r>
                      <a:endParaRPr lang="fr-F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[Résultat]</a:t>
                      </a:r>
                      <a:endParaRPr lang="fr-FR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[Statut]</a:t>
                      </a:r>
                      <a:endParaRPr lang="fr-FR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518514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0858452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0439730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3435004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60135037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609687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3335305"/>
                  </a:ext>
                </a:extLst>
              </a:tr>
              <a:tr h="501967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15177980"/>
                  </a:ext>
                </a:extLst>
              </a:tr>
            </a:tbl>
          </a:graphicData>
        </a:graphic>
      </p:graphicFrame>
      <p:sp>
        <p:nvSpPr>
          <p:cNvPr id="15" name="Oval 5">
            <a:extLst>
              <a:ext uri="{FF2B5EF4-FFF2-40B4-BE49-F238E27FC236}">
                <a16:creationId xmlns:a16="http://schemas.microsoft.com/office/drawing/2014/main" id="{4B143132-4DE3-0E4B-932D-850741A7F00C}"/>
              </a:ext>
            </a:extLst>
          </p:cNvPr>
          <p:cNvSpPr/>
          <p:nvPr/>
        </p:nvSpPr>
        <p:spPr>
          <a:xfrm>
            <a:off x="10181899" y="2270978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accent4"/>
              </a:solidFill>
              <a:highlight>
                <a:srgbClr val="23DD84"/>
              </a:highlight>
            </a:endParaRPr>
          </a:p>
        </p:txBody>
      </p:sp>
      <p:sp>
        <p:nvSpPr>
          <p:cNvPr id="16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2772569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7" name="Oval 36">
            <a:extLst>
              <a:ext uri="{FF2B5EF4-FFF2-40B4-BE49-F238E27FC236}">
                <a16:creationId xmlns:a16="http://schemas.microsoft.com/office/drawing/2014/main" id="{D8142823-27FD-C343-B56E-34FAE308249D}"/>
              </a:ext>
            </a:extLst>
          </p:cNvPr>
          <p:cNvSpPr/>
          <p:nvPr/>
        </p:nvSpPr>
        <p:spPr>
          <a:xfrm>
            <a:off x="10181899" y="3274160"/>
            <a:ext cx="288000" cy="28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18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3775751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9" name="Oval 36">
            <a:extLst>
              <a:ext uri="{FF2B5EF4-FFF2-40B4-BE49-F238E27FC236}">
                <a16:creationId xmlns:a16="http://schemas.microsoft.com/office/drawing/2014/main" id="{D8142823-27FD-C343-B56E-34FAE308249D}"/>
              </a:ext>
            </a:extLst>
          </p:cNvPr>
          <p:cNvSpPr/>
          <p:nvPr/>
        </p:nvSpPr>
        <p:spPr>
          <a:xfrm>
            <a:off x="10181899" y="4277342"/>
            <a:ext cx="288000" cy="28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/>
          </a:p>
        </p:txBody>
      </p:sp>
      <p:sp>
        <p:nvSpPr>
          <p:cNvPr id="20" name="Oval 11">
            <a:extLst>
              <a:ext uri="{FF2B5EF4-FFF2-40B4-BE49-F238E27FC236}">
                <a16:creationId xmlns:a16="http://schemas.microsoft.com/office/drawing/2014/main" id="{BF3F4189-A7A0-8948-BEF2-937E3C64C523}"/>
              </a:ext>
            </a:extLst>
          </p:cNvPr>
          <p:cNvSpPr/>
          <p:nvPr/>
        </p:nvSpPr>
        <p:spPr>
          <a:xfrm>
            <a:off x="10181899" y="4778933"/>
            <a:ext cx="288000" cy="28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1" name="Oval 5">
            <a:extLst>
              <a:ext uri="{FF2B5EF4-FFF2-40B4-BE49-F238E27FC236}">
                <a16:creationId xmlns:a16="http://schemas.microsoft.com/office/drawing/2014/main" id="{4B143132-4DE3-0E4B-932D-850741A7F00C}"/>
              </a:ext>
            </a:extLst>
          </p:cNvPr>
          <p:cNvSpPr/>
          <p:nvPr/>
        </p:nvSpPr>
        <p:spPr>
          <a:xfrm>
            <a:off x="10181899" y="5280524"/>
            <a:ext cx="288000" cy="28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chemeClr val="accent4"/>
              </a:solidFill>
              <a:highlight>
                <a:srgbClr val="23DD84"/>
              </a:highlight>
            </a:endParaRP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00533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GOUVERNANCE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Organigramme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199" y="3721208"/>
            <a:ext cx="5514893" cy="4611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[Équipe]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199" y="4243291"/>
            <a:ext cx="5514893" cy="14816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  <a:p>
            <a:pPr>
              <a:lnSpc>
                <a:spcPct val="150000"/>
              </a:lnSpc>
            </a:pPr>
            <a:endParaRPr lang="fr-FR" sz="14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919499" y="3721208"/>
            <a:ext cx="3434301" cy="4611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[Équipe]</a:t>
            </a:r>
          </a:p>
        </p:txBody>
      </p:sp>
      <p:sp>
        <p:nvSpPr>
          <p:cNvPr id="8" name="Rectangle 7"/>
          <p:cNvSpPr/>
          <p:nvPr/>
        </p:nvSpPr>
        <p:spPr>
          <a:xfrm>
            <a:off x="7919499" y="4243291"/>
            <a:ext cx="3434301" cy="14816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 [Nom/Fonction/Division]</a:t>
            </a:r>
          </a:p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</a:t>
            </a:r>
          </a:p>
        </p:txBody>
      </p:sp>
      <p:cxnSp>
        <p:nvCxnSpPr>
          <p:cNvPr id="10" name="Connecteur droit 9"/>
          <p:cNvCxnSpPr>
            <a:stCxn id="5" idx="3"/>
            <a:endCxn id="7" idx="1"/>
          </p:cNvCxnSpPr>
          <p:nvPr/>
        </p:nvCxnSpPr>
        <p:spPr>
          <a:xfrm>
            <a:off x="6353092" y="3951796"/>
            <a:ext cx="1566407" cy="0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53447" y="1548287"/>
            <a:ext cx="3085106" cy="4611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[Équipe]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553448" y="2070370"/>
            <a:ext cx="3085106" cy="716969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spcCol="360000" rtlCol="0" anchor="ctr"/>
          <a:lstStyle/>
          <a:p>
            <a:pPr>
              <a:lnSpc>
                <a:spcPct val="150000"/>
              </a:lnSpc>
            </a:pPr>
            <a:r>
              <a:rPr lang="fr-FR" sz="1400" dirty="0">
                <a:solidFill>
                  <a:schemeClr val="tx1"/>
                </a:solidFill>
              </a:rPr>
              <a:t>[Nom/Fonction/Division] [Nom/Fonction/Division]</a:t>
            </a:r>
          </a:p>
        </p:txBody>
      </p:sp>
      <p:cxnSp>
        <p:nvCxnSpPr>
          <p:cNvPr id="20" name="Connecteur en angle 19"/>
          <p:cNvCxnSpPr>
            <a:stCxn id="5" idx="0"/>
            <a:endCxn id="13" idx="1"/>
          </p:cNvCxnSpPr>
          <p:nvPr/>
        </p:nvCxnSpPr>
        <p:spPr>
          <a:xfrm rot="5400000" flipH="1" flipV="1">
            <a:off x="3103380" y="2271142"/>
            <a:ext cx="1942333" cy="957801"/>
          </a:xfrm>
          <a:prstGeom prst="bentConnector2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en angle 21"/>
          <p:cNvCxnSpPr>
            <a:stCxn id="7" idx="0"/>
          </p:cNvCxnSpPr>
          <p:nvPr/>
        </p:nvCxnSpPr>
        <p:spPr>
          <a:xfrm rot="16200000" flipV="1">
            <a:off x="7666436" y="1750993"/>
            <a:ext cx="1942332" cy="1998097"/>
          </a:xfrm>
          <a:prstGeom prst="bentConnector2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19217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GOUVERNANCE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Organigramme</a:t>
            </a:r>
          </a:p>
        </p:txBody>
      </p:sp>
      <p:sp>
        <p:nvSpPr>
          <p:cNvPr id="5" name="Rectangle 4"/>
          <p:cNvSpPr/>
          <p:nvPr/>
        </p:nvSpPr>
        <p:spPr>
          <a:xfrm>
            <a:off x="4656814" y="1719960"/>
            <a:ext cx="2878372" cy="9119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[Nom/Fonction]</a:t>
            </a:r>
          </a:p>
        </p:txBody>
      </p:sp>
      <p:sp>
        <p:nvSpPr>
          <p:cNvPr id="7" name="Rectangle 6"/>
          <p:cNvSpPr/>
          <p:nvPr/>
        </p:nvSpPr>
        <p:spPr>
          <a:xfrm>
            <a:off x="83820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[Nom/</a:t>
            </a:r>
          </a:p>
          <a:p>
            <a:pPr algn="ctr"/>
            <a:r>
              <a:rPr lang="fr-FR" sz="1600" dirty="0"/>
              <a:t>Fonction]</a:t>
            </a:r>
          </a:p>
        </p:txBody>
      </p:sp>
      <p:sp>
        <p:nvSpPr>
          <p:cNvPr id="8" name="Rectangle 7"/>
          <p:cNvSpPr/>
          <p:nvPr/>
        </p:nvSpPr>
        <p:spPr>
          <a:xfrm>
            <a:off x="2668855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[Nom/</a:t>
            </a:r>
          </a:p>
          <a:p>
            <a:pPr algn="ctr"/>
            <a:r>
              <a:rPr lang="fr-FR" sz="1600" dirty="0"/>
              <a:t>Fonction]</a:t>
            </a:r>
          </a:p>
        </p:txBody>
      </p:sp>
      <p:sp>
        <p:nvSpPr>
          <p:cNvPr id="9" name="Rectangle 8"/>
          <p:cNvSpPr/>
          <p:nvPr/>
        </p:nvSpPr>
        <p:spPr>
          <a:xfrm>
            <a:off x="449951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[Nom/</a:t>
            </a:r>
          </a:p>
          <a:p>
            <a:pPr algn="ctr"/>
            <a:r>
              <a:rPr lang="fr-FR" sz="1600" dirty="0"/>
              <a:t>Fonction]</a:t>
            </a:r>
          </a:p>
        </p:txBody>
      </p:sp>
      <p:sp>
        <p:nvSpPr>
          <p:cNvPr id="10" name="Rectangle 9"/>
          <p:cNvSpPr/>
          <p:nvPr/>
        </p:nvSpPr>
        <p:spPr>
          <a:xfrm>
            <a:off x="6330165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[Nom/</a:t>
            </a:r>
          </a:p>
          <a:p>
            <a:pPr algn="ctr"/>
            <a:r>
              <a:rPr lang="fr-FR" sz="1600" dirty="0"/>
              <a:t>Fonction]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160820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[Nom/</a:t>
            </a:r>
          </a:p>
          <a:p>
            <a:pPr algn="ctr"/>
            <a:r>
              <a:rPr lang="fr-FR" sz="1600" dirty="0"/>
              <a:t>Fonction]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991476" y="3715737"/>
            <a:ext cx="1362324" cy="6813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[Nom/</a:t>
            </a:r>
          </a:p>
          <a:p>
            <a:pPr algn="ctr"/>
            <a:r>
              <a:rPr lang="fr-FR" sz="1600" dirty="0"/>
              <a:t>Fonction]</a:t>
            </a:r>
          </a:p>
        </p:txBody>
      </p:sp>
      <p:cxnSp>
        <p:nvCxnSpPr>
          <p:cNvPr id="14" name="Connecteur en angle 13"/>
          <p:cNvCxnSpPr>
            <a:stCxn id="5" idx="2"/>
            <a:endCxn id="9" idx="0"/>
          </p:cNvCxnSpPr>
          <p:nvPr/>
        </p:nvCxnSpPr>
        <p:spPr>
          <a:xfrm rot="5400000">
            <a:off x="5096409" y="2716145"/>
            <a:ext cx="1083855" cy="915328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en angle 15"/>
          <p:cNvCxnSpPr>
            <a:stCxn id="5" idx="2"/>
            <a:endCxn id="10" idx="0"/>
          </p:cNvCxnSpPr>
          <p:nvPr/>
        </p:nvCxnSpPr>
        <p:spPr>
          <a:xfrm rot="16200000" flipH="1">
            <a:off x="6011736" y="2716145"/>
            <a:ext cx="1083855" cy="915327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en angle 18"/>
          <p:cNvCxnSpPr>
            <a:stCxn id="5" idx="2"/>
            <a:endCxn id="11" idx="0"/>
          </p:cNvCxnSpPr>
          <p:nvPr/>
        </p:nvCxnSpPr>
        <p:spPr>
          <a:xfrm rot="16200000" flipH="1">
            <a:off x="6927064" y="1800818"/>
            <a:ext cx="1083855" cy="274598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en angle 21"/>
          <p:cNvCxnSpPr>
            <a:stCxn id="5" idx="2"/>
            <a:endCxn id="12" idx="0"/>
          </p:cNvCxnSpPr>
          <p:nvPr/>
        </p:nvCxnSpPr>
        <p:spPr>
          <a:xfrm rot="16200000" flipH="1">
            <a:off x="7842392" y="885490"/>
            <a:ext cx="1083855" cy="45766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en angle 24"/>
          <p:cNvCxnSpPr>
            <a:stCxn id="5" idx="2"/>
            <a:endCxn id="8" idx="0"/>
          </p:cNvCxnSpPr>
          <p:nvPr/>
        </p:nvCxnSpPr>
        <p:spPr>
          <a:xfrm rot="5400000">
            <a:off x="4181082" y="1800818"/>
            <a:ext cx="1083855" cy="2745983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en angle 27"/>
          <p:cNvCxnSpPr>
            <a:stCxn id="5" idx="2"/>
            <a:endCxn id="7" idx="0"/>
          </p:cNvCxnSpPr>
          <p:nvPr/>
        </p:nvCxnSpPr>
        <p:spPr>
          <a:xfrm rot="5400000">
            <a:off x="3265754" y="885490"/>
            <a:ext cx="1083855" cy="457663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7692489" y="1760422"/>
            <a:ext cx="2980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[Détails]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[Détails]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[Détails]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668855" y="5140260"/>
            <a:ext cx="1362324" cy="681336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/>
              <a:t>[Nom/</a:t>
            </a:r>
          </a:p>
          <a:p>
            <a:pPr algn="ctr"/>
            <a:r>
              <a:rPr lang="fr-FR" sz="1400" dirty="0"/>
              <a:t>Fonction]</a:t>
            </a:r>
          </a:p>
        </p:txBody>
      </p:sp>
      <p:cxnSp>
        <p:nvCxnSpPr>
          <p:cNvPr id="15" name="Connecteur droit 14"/>
          <p:cNvCxnSpPr>
            <a:stCxn id="8" idx="2"/>
            <a:endCxn id="20" idx="0"/>
          </p:cNvCxnSpPr>
          <p:nvPr/>
        </p:nvCxnSpPr>
        <p:spPr>
          <a:xfrm>
            <a:off x="3350017" y="4397073"/>
            <a:ext cx="0" cy="7431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66944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ARBRE DE DÉCISIONS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Résolution de problèmes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200" y="2870421"/>
            <a:ext cx="1356360" cy="135636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[Problème principal]</a:t>
            </a:r>
          </a:p>
        </p:txBody>
      </p:sp>
      <p:sp>
        <p:nvSpPr>
          <p:cNvPr id="6" name="Rectangle 5"/>
          <p:cNvSpPr/>
          <p:nvPr/>
        </p:nvSpPr>
        <p:spPr>
          <a:xfrm>
            <a:off x="2762413" y="1686900"/>
            <a:ext cx="1459729" cy="1758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[Problème secondaire]</a:t>
            </a:r>
          </a:p>
        </p:txBody>
      </p:sp>
      <p:sp>
        <p:nvSpPr>
          <p:cNvPr id="8" name="Rectangle 7"/>
          <p:cNvSpPr/>
          <p:nvPr/>
        </p:nvSpPr>
        <p:spPr>
          <a:xfrm>
            <a:off x="2762413" y="3809500"/>
            <a:ext cx="1459729" cy="17583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/>
              <a:t>[Problème secondaire]</a:t>
            </a:r>
          </a:p>
        </p:txBody>
      </p:sp>
      <p:cxnSp>
        <p:nvCxnSpPr>
          <p:cNvPr id="10" name="Connecteur en angle 9"/>
          <p:cNvCxnSpPr>
            <a:stCxn id="6" idx="1"/>
            <a:endCxn id="5" idx="3"/>
          </p:cNvCxnSpPr>
          <p:nvPr/>
        </p:nvCxnSpPr>
        <p:spPr>
          <a:xfrm rot="10800000" flipV="1">
            <a:off x="2194561" y="2566061"/>
            <a:ext cx="567853" cy="982540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en angle 11"/>
          <p:cNvCxnSpPr>
            <a:stCxn id="8" idx="1"/>
            <a:endCxn id="5" idx="3"/>
          </p:cNvCxnSpPr>
          <p:nvPr/>
        </p:nvCxnSpPr>
        <p:spPr>
          <a:xfrm rot="10800000">
            <a:off x="2194561" y="3548601"/>
            <a:ext cx="567853" cy="1140060"/>
          </a:xfrm>
          <a:prstGeom prst="bentConnector3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64049" y="1686900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1 identifiée]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64049" y="2706974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2 identifiée]</a:t>
            </a:r>
          </a:p>
        </p:txBody>
      </p:sp>
      <p:cxnSp>
        <p:nvCxnSpPr>
          <p:cNvPr id="18" name="Connecteur en angle 17"/>
          <p:cNvCxnSpPr>
            <a:stCxn id="13" idx="1"/>
            <a:endCxn id="6" idx="3"/>
          </p:cNvCxnSpPr>
          <p:nvPr/>
        </p:nvCxnSpPr>
        <p:spPr>
          <a:xfrm rot="10800000" flipV="1">
            <a:off x="4222143" y="2056023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en angle 19"/>
          <p:cNvCxnSpPr>
            <a:stCxn id="14" idx="1"/>
            <a:endCxn id="6" idx="3"/>
          </p:cNvCxnSpPr>
          <p:nvPr/>
        </p:nvCxnSpPr>
        <p:spPr>
          <a:xfrm rot="10800000">
            <a:off x="4222143" y="2566062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564049" y="3809500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1 identifiée]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64049" y="4829574"/>
            <a:ext cx="2957885" cy="738248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>
                <a:solidFill>
                  <a:schemeClr val="tx1"/>
                </a:solidFill>
              </a:rPr>
              <a:t>[Raison 2 identifiée]</a:t>
            </a:r>
          </a:p>
        </p:txBody>
      </p:sp>
      <p:cxnSp>
        <p:nvCxnSpPr>
          <p:cNvPr id="30" name="Connecteur en angle 29"/>
          <p:cNvCxnSpPr>
            <a:stCxn id="27" idx="1"/>
            <a:endCxn id="8" idx="3"/>
          </p:cNvCxnSpPr>
          <p:nvPr/>
        </p:nvCxnSpPr>
        <p:spPr>
          <a:xfrm rot="10800000" flipV="1">
            <a:off x="4222143" y="4178623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en angle 33"/>
          <p:cNvCxnSpPr>
            <a:stCxn id="28" idx="1"/>
            <a:endCxn id="8" idx="3"/>
          </p:cNvCxnSpPr>
          <p:nvPr/>
        </p:nvCxnSpPr>
        <p:spPr>
          <a:xfrm rot="10800000">
            <a:off x="4222143" y="4688662"/>
            <a:ext cx="341907" cy="510037"/>
          </a:xfrm>
          <a:prstGeom prst="bentConnector3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ZoneTexte 34"/>
          <p:cNvSpPr txBox="1"/>
          <p:nvPr/>
        </p:nvSpPr>
        <p:spPr>
          <a:xfrm>
            <a:off x="7704814" y="1765999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7704814" y="2764943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</p:txBody>
      </p:sp>
      <p:sp>
        <p:nvSpPr>
          <p:cNvPr id="37" name="ZoneTexte 36"/>
          <p:cNvSpPr txBox="1"/>
          <p:nvPr/>
        </p:nvSpPr>
        <p:spPr>
          <a:xfrm>
            <a:off x="7704814" y="3886235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</p:txBody>
      </p:sp>
      <p:sp>
        <p:nvSpPr>
          <p:cNvPr id="38" name="ZoneTexte 37"/>
          <p:cNvSpPr txBox="1"/>
          <p:nvPr/>
        </p:nvSpPr>
        <p:spPr>
          <a:xfrm>
            <a:off x="7704814" y="4908689"/>
            <a:ext cx="36489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600" dirty="0"/>
              <a:t>Causes</a:t>
            </a:r>
          </a:p>
        </p:txBody>
      </p:sp>
      <p:sp>
        <p:nvSpPr>
          <p:cNvPr id="22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194118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PROCESSUS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63" name="Groupe 62"/>
          <p:cNvGrpSpPr/>
          <p:nvPr/>
        </p:nvGrpSpPr>
        <p:grpSpPr>
          <a:xfrm>
            <a:off x="838200" y="2193916"/>
            <a:ext cx="3114360" cy="400110"/>
            <a:chOff x="838200" y="1699260"/>
            <a:chExt cx="3114360" cy="400110"/>
          </a:xfrm>
        </p:grpSpPr>
        <p:sp>
          <p:nvSpPr>
            <p:cNvPr id="6" name="ZoneTexte 5"/>
            <p:cNvSpPr txBox="1"/>
            <p:nvPr/>
          </p:nvSpPr>
          <p:spPr>
            <a:xfrm>
              <a:off x="83820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01</a:t>
              </a:r>
            </a:p>
          </p:txBody>
        </p:sp>
        <p:cxnSp>
          <p:nvCxnSpPr>
            <p:cNvPr id="8" name="Connecteur droit 7"/>
            <p:cNvCxnSpPr/>
            <p:nvPr/>
          </p:nvCxnSpPr>
          <p:spPr>
            <a:xfrm>
              <a:off x="136398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ZoneTexte 9"/>
            <p:cNvSpPr txBox="1"/>
            <p:nvPr/>
          </p:nvSpPr>
          <p:spPr>
            <a:xfrm>
              <a:off x="143256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0" name="Groupe 59"/>
          <p:cNvGrpSpPr/>
          <p:nvPr/>
        </p:nvGrpSpPr>
        <p:grpSpPr>
          <a:xfrm>
            <a:off x="4538820" y="2193916"/>
            <a:ext cx="3114360" cy="400110"/>
            <a:chOff x="4716780" y="1699260"/>
            <a:chExt cx="3114360" cy="400110"/>
          </a:xfrm>
        </p:grpSpPr>
        <p:sp>
          <p:nvSpPr>
            <p:cNvPr id="11" name="ZoneTexte 10"/>
            <p:cNvSpPr txBox="1"/>
            <p:nvPr/>
          </p:nvSpPr>
          <p:spPr>
            <a:xfrm>
              <a:off x="471678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02</a:t>
              </a:r>
            </a:p>
          </p:txBody>
        </p:sp>
        <p:cxnSp>
          <p:nvCxnSpPr>
            <p:cNvPr id="12" name="Connecteur droit 11"/>
            <p:cNvCxnSpPr/>
            <p:nvPr/>
          </p:nvCxnSpPr>
          <p:spPr>
            <a:xfrm>
              <a:off x="524256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oneTexte 12"/>
            <p:cNvSpPr txBox="1"/>
            <p:nvPr/>
          </p:nvSpPr>
          <p:spPr>
            <a:xfrm>
              <a:off x="531114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5" name="Groupe 54"/>
          <p:cNvGrpSpPr/>
          <p:nvPr/>
        </p:nvGrpSpPr>
        <p:grpSpPr>
          <a:xfrm>
            <a:off x="8239440" y="2193916"/>
            <a:ext cx="3114360" cy="400110"/>
            <a:chOff x="8595360" y="1699260"/>
            <a:chExt cx="3114360" cy="400110"/>
          </a:xfrm>
        </p:grpSpPr>
        <p:sp>
          <p:nvSpPr>
            <p:cNvPr id="14" name="ZoneTexte 13"/>
            <p:cNvSpPr txBox="1"/>
            <p:nvPr/>
          </p:nvSpPr>
          <p:spPr>
            <a:xfrm>
              <a:off x="8595360" y="169926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03</a:t>
              </a:r>
            </a:p>
          </p:txBody>
        </p:sp>
        <p:cxnSp>
          <p:nvCxnSpPr>
            <p:cNvPr id="15" name="Connecteur droit 14"/>
            <p:cNvCxnSpPr/>
            <p:nvPr/>
          </p:nvCxnSpPr>
          <p:spPr>
            <a:xfrm>
              <a:off x="9121140" y="176688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ZoneTexte 15"/>
            <p:cNvSpPr txBox="1"/>
            <p:nvPr/>
          </p:nvSpPr>
          <p:spPr>
            <a:xfrm>
              <a:off x="9189720" y="173003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2" name="Groupe 61"/>
          <p:cNvGrpSpPr/>
          <p:nvPr/>
        </p:nvGrpSpPr>
        <p:grpSpPr>
          <a:xfrm>
            <a:off x="838200" y="3382636"/>
            <a:ext cx="3114360" cy="400110"/>
            <a:chOff x="838200" y="2887980"/>
            <a:chExt cx="3114360" cy="400110"/>
          </a:xfrm>
        </p:grpSpPr>
        <p:sp>
          <p:nvSpPr>
            <p:cNvPr id="25" name="ZoneTexte 24"/>
            <p:cNvSpPr txBox="1"/>
            <p:nvPr/>
          </p:nvSpPr>
          <p:spPr>
            <a:xfrm>
              <a:off x="83820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06</a:t>
              </a:r>
            </a:p>
          </p:txBody>
        </p:sp>
        <p:cxnSp>
          <p:nvCxnSpPr>
            <p:cNvPr id="26" name="Connecteur droit 25"/>
            <p:cNvCxnSpPr/>
            <p:nvPr/>
          </p:nvCxnSpPr>
          <p:spPr>
            <a:xfrm>
              <a:off x="136398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ZoneTexte 26"/>
            <p:cNvSpPr txBox="1"/>
            <p:nvPr/>
          </p:nvSpPr>
          <p:spPr>
            <a:xfrm>
              <a:off x="143256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4538820" y="3382636"/>
            <a:ext cx="3114360" cy="400110"/>
            <a:chOff x="4716780" y="2887980"/>
            <a:chExt cx="3114360" cy="400110"/>
          </a:xfrm>
        </p:grpSpPr>
        <p:sp>
          <p:nvSpPr>
            <p:cNvPr id="29" name="ZoneTexte 28"/>
            <p:cNvSpPr txBox="1"/>
            <p:nvPr/>
          </p:nvSpPr>
          <p:spPr>
            <a:xfrm>
              <a:off x="471678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05</a:t>
              </a:r>
            </a:p>
          </p:txBody>
        </p:sp>
        <p:cxnSp>
          <p:nvCxnSpPr>
            <p:cNvPr id="30" name="Connecteur droit 29"/>
            <p:cNvCxnSpPr/>
            <p:nvPr/>
          </p:nvCxnSpPr>
          <p:spPr>
            <a:xfrm>
              <a:off x="524256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ZoneTexte 30"/>
            <p:cNvSpPr txBox="1"/>
            <p:nvPr/>
          </p:nvSpPr>
          <p:spPr>
            <a:xfrm>
              <a:off x="531114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6" name="Groupe 55"/>
          <p:cNvGrpSpPr/>
          <p:nvPr/>
        </p:nvGrpSpPr>
        <p:grpSpPr>
          <a:xfrm>
            <a:off x="8239440" y="3382636"/>
            <a:ext cx="3114360" cy="400110"/>
            <a:chOff x="8595360" y="2887980"/>
            <a:chExt cx="3114360" cy="400110"/>
          </a:xfrm>
        </p:grpSpPr>
        <p:sp>
          <p:nvSpPr>
            <p:cNvPr id="33" name="ZoneTexte 32"/>
            <p:cNvSpPr txBox="1"/>
            <p:nvPr/>
          </p:nvSpPr>
          <p:spPr>
            <a:xfrm>
              <a:off x="8595360" y="2887980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04</a:t>
              </a:r>
            </a:p>
          </p:txBody>
        </p:sp>
        <p:cxnSp>
          <p:nvCxnSpPr>
            <p:cNvPr id="34" name="Connecteur droit 33"/>
            <p:cNvCxnSpPr/>
            <p:nvPr/>
          </p:nvCxnSpPr>
          <p:spPr>
            <a:xfrm>
              <a:off x="9121140" y="2955608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ZoneTexte 34"/>
            <p:cNvSpPr txBox="1"/>
            <p:nvPr/>
          </p:nvSpPr>
          <p:spPr>
            <a:xfrm>
              <a:off x="9189720" y="2918758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61" name="Groupe 60"/>
          <p:cNvGrpSpPr/>
          <p:nvPr/>
        </p:nvGrpSpPr>
        <p:grpSpPr>
          <a:xfrm>
            <a:off x="838200" y="4602134"/>
            <a:ext cx="3114360" cy="400110"/>
            <a:chOff x="838200" y="4107478"/>
            <a:chExt cx="3114360" cy="400110"/>
          </a:xfrm>
        </p:grpSpPr>
        <p:sp>
          <p:nvSpPr>
            <p:cNvPr id="37" name="ZoneTexte 36"/>
            <p:cNvSpPr txBox="1"/>
            <p:nvPr/>
          </p:nvSpPr>
          <p:spPr>
            <a:xfrm>
              <a:off x="83820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07</a:t>
              </a:r>
            </a:p>
          </p:txBody>
        </p:sp>
        <p:cxnSp>
          <p:nvCxnSpPr>
            <p:cNvPr id="38" name="Connecteur droit 37"/>
            <p:cNvCxnSpPr/>
            <p:nvPr/>
          </p:nvCxnSpPr>
          <p:spPr>
            <a:xfrm>
              <a:off x="136398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ZoneTexte 38"/>
            <p:cNvSpPr txBox="1"/>
            <p:nvPr/>
          </p:nvSpPr>
          <p:spPr>
            <a:xfrm>
              <a:off x="143256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4538820" y="4602134"/>
            <a:ext cx="3114360" cy="400110"/>
            <a:chOff x="4716780" y="4107478"/>
            <a:chExt cx="3114360" cy="400110"/>
          </a:xfrm>
        </p:grpSpPr>
        <p:sp>
          <p:nvSpPr>
            <p:cNvPr id="41" name="ZoneTexte 40"/>
            <p:cNvSpPr txBox="1"/>
            <p:nvPr/>
          </p:nvSpPr>
          <p:spPr>
            <a:xfrm>
              <a:off x="471678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08</a:t>
              </a:r>
            </a:p>
          </p:txBody>
        </p:sp>
        <p:cxnSp>
          <p:nvCxnSpPr>
            <p:cNvPr id="42" name="Connecteur droit 41"/>
            <p:cNvCxnSpPr/>
            <p:nvPr/>
          </p:nvCxnSpPr>
          <p:spPr>
            <a:xfrm>
              <a:off x="524256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ZoneTexte 42"/>
            <p:cNvSpPr txBox="1"/>
            <p:nvPr/>
          </p:nvSpPr>
          <p:spPr>
            <a:xfrm>
              <a:off x="531114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7" name="Groupe 56"/>
          <p:cNvGrpSpPr/>
          <p:nvPr/>
        </p:nvGrpSpPr>
        <p:grpSpPr>
          <a:xfrm>
            <a:off x="8239440" y="4602134"/>
            <a:ext cx="3114360" cy="400110"/>
            <a:chOff x="8595360" y="4107478"/>
            <a:chExt cx="3114360" cy="400110"/>
          </a:xfrm>
        </p:grpSpPr>
        <p:sp>
          <p:nvSpPr>
            <p:cNvPr id="45" name="ZoneTexte 44"/>
            <p:cNvSpPr txBox="1"/>
            <p:nvPr/>
          </p:nvSpPr>
          <p:spPr>
            <a:xfrm>
              <a:off x="8595360" y="4107478"/>
              <a:ext cx="52578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000" b="1" dirty="0"/>
                <a:t>09</a:t>
              </a:r>
            </a:p>
          </p:txBody>
        </p:sp>
        <p:cxnSp>
          <p:nvCxnSpPr>
            <p:cNvPr id="46" name="Connecteur droit 45"/>
            <p:cNvCxnSpPr/>
            <p:nvPr/>
          </p:nvCxnSpPr>
          <p:spPr>
            <a:xfrm>
              <a:off x="9121140" y="4175106"/>
              <a:ext cx="0" cy="266224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ZoneTexte 46"/>
            <p:cNvSpPr txBox="1"/>
            <p:nvPr/>
          </p:nvSpPr>
          <p:spPr>
            <a:xfrm>
              <a:off x="9189720" y="4138256"/>
              <a:ext cx="2520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600" dirty="0">
                  <a:solidFill>
                    <a:schemeClr val="accent2"/>
                  </a:solidFill>
                </a:rPr>
                <a:t>[Insérer texte]</a:t>
              </a:r>
              <a:endParaRPr lang="fr-FR" sz="2000" dirty="0">
                <a:solidFill>
                  <a:schemeClr val="accent2"/>
                </a:solidFill>
              </a:endParaRPr>
            </a:p>
          </p:txBody>
        </p:sp>
      </p:grpSp>
      <p:cxnSp>
        <p:nvCxnSpPr>
          <p:cNvPr id="49" name="Connecteur droit avec flèche 48"/>
          <p:cNvCxnSpPr>
            <a:stCxn id="10" idx="3"/>
            <a:endCxn id="11" idx="1"/>
          </p:cNvCxnSpPr>
          <p:nvPr/>
        </p:nvCxnSpPr>
        <p:spPr>
          <a:xfrm>
            <a:off x="3952560" y="239397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avec flèche 50"/>
          <p:cNvCxnSpPr>
            <a:stCxn id="13" idx="3"/>
            <a:endCxn id="14" idx="1"/>
          </p:cNvCxnSpPr>
          <p:nvPr/>
        </p:nvCxnSpPr>
        <p:spPr>
          <a:xfrm>
            <a:off x="7653180" y="239397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avec flèche 63"/>
          <p:cNvCxnSpPr>
            <a:stCxn id="29" idx="1"/>
            <a:endCxn id="27" idx="3"/>
          </p:cNvCxnSpPr>
          <p:nvPr/>
        </p:nvCxnSpPr>
        <p:spPr>
          <a:xfrm flipH="1">
            <a:off x="3952560" y="358269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necteur droit avec flèche 66"/>
          <p:cNvCxnSpPr>
            <a:stCxn id="33" idx="1"/>
            <a:endCxn id="31" idx="3"/>
          </p:cNvCxnSpPr>
          <p:nvPr/>
        </p:nvCxnSpPr>
        <p:spPr>
          <a:xfrm flipH="1">
            <a:off x="7653180" y="3582691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necteur droit avec flèche 67"/>
          <p:cNvCxnSpPr>
            <a:stCxn id="39" idx="3"/>
            <a:endCxn id="41" idx="1"/>
          </p:cNvCxnSpPr>
          <p:nvPr/>
        </p:nvCxnSpPr>
        <p:spPr>
          <a:xfrm>
            <a:off x="3952560" y="4802189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droit avec flèche 74"/>
          <p:cNvCxnSpPr>
            <a:stCxn id="43" idx="3"/>
            <a:endCxn id="45" idx="1"/>
          </p:cNvCxnSpPr>
          <p:nvPr/>
        </p:nvCxnSpPr>
        <p:spPr>
          <a:xfrm>
            <a:off x="7653180" y="4802189"/>
            <a:ext cx="586260" cy="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Connecteur droit avec flèche 88"/>
          <p:cNvCxnSpPr>
            <a:stCxn id="14" idx="2"/>
            <a:endCxn id="33" idx="0"/>
          </p:cNvCxnSpPr>
          <p:nvPr/>
        </p:nvCxnSpPr>
        <p:spPr>
          <a:xfrm>
            <a:off x="8502330" y="2594026"/>
            <a:ext cx="0" cy="788610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Connecteur droit avec flèche 91"/>
          <p:cNvCxnSpPr>
            <a:stCxn id="25" idx="2"/>
            <a:endCxn id="37" idx="0"/>
          </p:cNvCxnSpPr>
          <p:nvPr/>
        </p:nvCxnSpPr>
        <p:spPr>
          <a:xfrm>
            <a:off x="1101090" y="3782746"/>
            <a:ext cx="0" cy="819388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avec flèche 94"/>
          <p:cNvCxnSpPr>
            <a:stCxn id="45" idx="2"/>
            <a:endCxn id="101" idx="0"/>
          </p:cNvCxnSpPr>
          <p:nvPr/>
        </p:nvCxnSpPr>
        <p:spPr>
          <a:xfrm>
            <a:off x="8502330" y="5002244"/>
            <a:ext cx="0" cy="480834"/>
          </a:xfrm>
          <a:prstGeom prst="straightConnector1">
            <a:avLst/>
          </a:prstGeom>
          <a:ln w="127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ZoneTexte 100"/>
          <p:cNvSpPr txBox="1"/>
          <p:nvPr/>
        </p:nvSpPr>
        <p:spPr>
          <a:xfrm>
            <a:off x="8063825" y="5483078"/>
            <a:ext cx="877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/>
              <a:t>FIN</a:t>
            </a:r>
          </a:p>
        </p:txBody>
      </p:sp>
      <p:sp>
        <p:nvSpPr>
          <p:cNvPr id="53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29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3907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PICTOGRAMMES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17" name="Groupe 16"/>
          <p:cNvGrpSpPr/>
          <p:nvPr/>
        </p:nvGrpSpPr>
        <p:grpSpPr>
          <a:xfrm>
            <a:off x="838200" y="2262430"/>
            <a:ext cx="873210" cy="873210"/>
            <a:chOff x="838200" y="2262430"/>
            <a:chExt cx="873210" cy="873210"/>
          </a:xfrm>
          <a:solidFill>
            <a:schemeClr val="tx2"/>
          </a:solidFill>
        </p:grpSpPr>
        <p:sp>
          <p:nvSpPr>
            <p:cNvPr id="8" name="Ellipse 7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770" y="2436586"/>
              <a:ext cx="571973" cy="508421"/>
            </a:xfrm>
            <a:prstGeom prst="rect">
              <a:avLst/>
            </a:prstGeom>
            <a:grpFill/>
          </p:spPr>
        </p:pic>
      </p:grpSp>
      <p:grpSp>
        <p:nvGrpSpPr>
          <p:cNvPr id="18" name="Groupe 17"/>
          <p:cNvGrpSpPr/>
          <p:nvPr/>
        </p:nvGrpSpPr>
        <p:grpSpPr>
          <a:xfrm>
            <a:off x="2445265" y="2262430"/>
            <a:ext cx="873210" cy="873210"/>
            <a:chOff x="838200" y="2262430"/>
            <a:chExt cx="873210" cy="873210"/>
          </a:xfrm>
        </p:grpSpPr>
        <p:sp>
          <p:nvSpPr>
            <p:cNvPr id="19" name="Ellipse 1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0" name="Imag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8423" y="2400633"/>
              <a:ext cx="472764" cy="580325"/>
            </a:xfrm>
            <a:prstGeom prst="rect">
              <a:avLst/>
            </a:prstGeom>
          </p:spPr>
        </p:pic>
      </p:grpSp>
      <p:grpSp>
        <p:nvGrpSpPr>
          <p:cNvPr id="21" name="Groupe 20"/>
          <p:cNvGrpSpPr/>
          <p:nvPr/>
        </p:nvGrpSpPr>
        <p:grpSpPr>
          <a:xfrm>
            <a:off x="4052330" y="2262430"/>
            <a:ext cx="873210" cy="873210"/>
            <a:chOff x="838200" y="2262430"/>
            <a:chExt cx="873210" cy="873210"/>
          </a:xfrm>
        </p:grpSpPr>
        <p:sp>
          <p:nvSpPr>
            <p:cNvPr id="22" name="Ellipse 21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3" name="Imag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4699" y="2400633"/>
              <a:ext cx="380212" cy="580325"/>
            </a:xfrm>
            <a:prstGeom prst="rect">
              <a:avLst/>
            </a:prstGeom>
          </p:spPr>
        </p:pic>
      </p:grpSp>
      <p:grpSp>
        <p:nvGrpSpPr>
          <p:cNvPr id="24" name="Groupe 23"/>
          <p:cNvGrpSpPr/>
          <p:nvPr/>
        </p:nvGrpSpPr>
        <p:grpSpPr>
          <a:xfrm>
            <a:off x="5659395" y="2262430"/>
            <a:ext cx="873210" cy="873210"/>
            <a:chOff x="838200" y="2262430"/>
            <a:chExt cx="873210" cy="873210"/>
          </a:xfrm>
        </p:grpSpPr>
        <p:sp>
          <p:nvSpPr>
            <p:cNvPr id="25" name="Ellipse 24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6" name="Imag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478" y="2412665"/>
              <a:ext cx="470389" cy="532342"/>
            </a:xfrm>
            <a:prstGeom prst="rect">
              <a:avLst/>
            </a:prstGeom>
          </p:spPr>
        </p:pic>
      </p:grpSp>
      <p:grpSp>
        <p:nvGrpSpPr>
          <p:cNvPr id="27" name="Groupe 26"/>
          <p:cNvGrpSpPr/>
          <p:nvPr/>
        </p:nvGrpSpPr>
        <p:grpSpPr>
          <a:xfrm>
            <a:off x="7266460" y="2262430"/>
            <a:ext cx="873210" cy="873210"/>
            <a:chOff x="838200" y="2262430"/>
            <a:chExt cx="873210" cy="873210"/>
          </a:xfrm>
        </p:grpSpPr>
        <p:sp>
          <p:nvSpPr>
            <p:cNvPr id="28" name="Ellipse 27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9" name="Image 2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2" y="2451028"/>
              <a:ext cx="539476" cy="479533"/>
            </a:xfrm>
            <a:prstGeom prst="rect">
              <a:avLst/>
            </a:prstGeom>
          </p:spPr>
        </p:pic>
      </p:grpSp>
      <p:grpSp>
        <p:nvGrpSpPr>
          <p:cNvPr id="30" name="Groupe 29"/>
          <p:cNvGrpSpPr/>
          <p:nvPr/>
        </p:nvGrpSpPr>
        <p:grpSpPr>
          <a:xfrm>
            <a:off x="8873525" y="2262430"/>
            <a:ext cx="873210" cy="873210"/>
            <a:chOff x="838200" y="2262430"/>
            <a:chExt cx="873210" cy="873210"/>
          </a:xfrm>
        </p:grpSpPr>
        <p:sp>
          <p:nvSpPr>
            <p:cNvPr id="31" name="Ellipse 30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2" name="Image 3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3" y="2451028"/>
              <a:ext cx="539474" cy="479533"/>
            </a:xfrm>
            <a:prstGeom prst="rect">
              <a:avLst/>
            </a:prstGeom>
          </p:spPr>
        </p:pic>
      </p:grpSp>
      <p:grpSp>
        <p:nvGrpSpPr>
          <p:cNvPr id="33" name="Groupe 32"/>
          <p:cNvGrpSpPr/>
          <p:nvPr/>
        </p:nvGrpSpPr>
        <p:grpSpPr>
          <a:xfrm>
            <a:off x="10480590" y="2262430"/>
            <a:ext cx="873210" cy="873210"/>
            <a:chOff x="838200" y="2262430"/>
            <a:chExt cx="873210" cy="873210"/>
          </a:xfrm>
        </p:grpSpPr>
        <p:sp>
          <p:nvSpPr>
            <p:cNvPr id="34" name="Ellipse 33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5" name="Image 3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7355" y="2436586"/>
              <a:ext cx="392412" cy="523217"/>
            </a:xfrm>
            <a:prstGeom prst="rect">
              <a:avLst/>
            </a:prstGeom>
          </p:spPr>
        </p:pic>
      </p:grpSp>
      <p:grpSp>
        <p:nvGrpSpPr>
          <p:cNvPr id="36" name="Groupe 35"/>
          <p:cNvGrpSpPr/>
          <p:nvPr/>
        </p:nvGrpSpPr>
        <p:grpSpPr>
          <a:xfrm>
            <a:off x="838200" y="3902579"/>
            <a:ext cx="873210" cy="873210"/>
            <a:chOff x="838200" y="2262430"/>
            <a:chExt cx="873210" cy="873210"/>
          </a:xfrm>
        </p:grpSpPr>
        <p:sp>
          <p:nvSpPr>
            <p:cNvPr id="37" name="Ellipse 36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8" name="Image 3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609" y="2431281"/>
              <a:ext cx="506392" cy="493626"/>
            </a:xfrm>
            <a:prstGeom prst="rect">
              <a:avLst/>
            </a:prstGeom>
          </p:spPr>
        </p:pic>
      </p:grpSp>
      <p:grpSp>
        <p:nvGrpSpPr>
          <p:cNvPr id="39" name="Groupe 38"/>
          <p:cNvGrpSpPr/>
          <p:nvPr/>
        </p:nvGrpSpPr>
        <p:grpSpPr>
          <a:xfrm>
            <a:off x="8868523" y="3902579"/>
            <a:ext cx="873210" cy="873210"/>
            <a:chOff x="838200" y="2262430"/>
            <a:chExt cx="873210" cy="873210"/>
          </a:xfrm>
        </p:grpSpPr>
        <p:sp>
          <p:nvSpPr>
            <p:cNvPr id="40" name="Ellipse 39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1" name="Image 40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6759" y="2409114"/>
              <a:ext cx="456091" cy="584603"/>
            </a:xfrm>
            <a:prstGeom prst="rect">
              <a:avLst/>
            </a:prstGeom>
          </p:spPr>
        </p:pic>
      </p:grpSp>
      <p:grpSp>
        <p:nvGrpSpPr>
          <p:cNvPr id="42" name="Groupe 41"/>
          <p:cNvGrpSpPr/>
          <p:nvPr/>
        </p:nvGrpSpPr>
        <p:grpSpPr>
          <a:xfrm>
            <a:off x="7266460" y="3902579"/>
            <a:ext cx="873210" cy="873210"/>
            <a:chOff x="838200" y="2262430"/>
            <a:chExt cx="873210" cy="873210"/>
          </a:xfrm>
        </p:grpSpPr>
        <p:sp>
          <p:nvSpPr>
            <p:cNvPr id="43" name="Ellipse 42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4" name="Image 4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9271" y="2367714"/>
              <a:ext cx="351068" cy="662642"/>
            </a:xfrm>
            <a:prstGeom prst="rect">
              <a:avLst/>
            </a:prstGeom>
          </p:spPr>
        </p:pic>
      </p:grpSp>
      <p:sp>
        <p:nvSpPr>
          <p:cNvPr id="46" name="Ellipse 45"/>
          <p:cNvSpPr/>
          <p:nvPr/>
        </p:nvSpPr>
        <p:spPr>
          <a:xfrm>
            <a:off x="5657262" y="3902579"/>
            <a:ext cx="873210" cy="87321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8" name="Groupe 47"/>
          <p:cNvGrpSpPr/>
          <p:nvPr/>
        </p:nvGrpSpPr>
        <p:grpSpPr>
          <a:xfrm>
            <a:off x="4055199" y="3902579"/>
            <a:ext cx="873210" cy="873210"/>
            <a:chOff x="838200" y="2262430"/>
            <a:chExt cx="873210" cy="873210"/>
          </a:xfrm>
        </p:grpSpPr>
        <p:sp>
          <p:nvSpPr>
            <p:cNvPr id="49" name="Ellipse 4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0" name="Image 49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7167" y="2422810"/>
              <a:ext cx="295275" cy="552450"/>
            </a:xfrm>
            <a:prstGeom prst="rect">
              <a:avLst/>
            </a:prstGeom>
          </p:spPr>
        </p:pic>
      </p:grpSp>
      <p:grpSp>
        <p:nvGrpSpPr>
          <p:cNvPr id="55" name="Groupe 54"/>
          <p:cNvGrpSpPr/>
          <p:nvPr/>
        </p:nvGrpSpPr>
        <p:grpSpPr>
          <a:xfrm>
            <a:off x="2516489" y="3902579"/>
            <a:ext cx="873210" cy="873210"/>
            <a:chOff x="4294926" y="3291130"/>
            <a:chExt cx="873210" cy="873210"/>
          </a:xfrm>
        </p:grpSpPr>
        <p:sp>
          <p:nvSpPr>
            <p:cNvPr id="52" name="Ellipse 51"/>
            <p:cNvSpPr/>
            <p:nvPr/>
          </p:nvSpPr>
          <p:spPr>
            <a:xfrm>
              <a:off x="4294926" y="32911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4" name="Image 5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1641" y="3475859"/>
              <a:ext cx="569612" cy="506322"/>
            </a:xfrm>
            <a:prstGeom prst="rect">
              <a:avLst/>
            </a:prstGeom>
          </p:spPr>
        </p:pic>
      </p:grpSp>
      <p:pic>
        <p:nvPicPr>
          <p:cNvPr id="56" name="Image 5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674" y="4086023"/>
            <a:ext cx="568387" cy="506322"/>
          </a:xfrm>
          <a:prstGeom prst="rect">
            <a:avLst/>
          </a:prstGeom>
        </p:spPr>
      </p:pic>
      <p:grpSp>
        <p:nvGrpSpPr>
          <p:cNvPr id="61" name="Groupe 60"/>
          <p:cNvGrpSpPr/>
          <p:nvPr/>
        </p:nvGrpSpPr>
        <p:grpSpPr>
          <a:xfrm>
            <a:off x="10480590" y="3902579"/>
            <a:ext cx="873210" cy="873210"/>
            <a:chOff x="10480590" y="3902579"/>
            <a:chExt cx="873210" cy="873210"/>
          </a:xfrm>
        </p:grpSpPr>
        <p:sp>
          <p:nvSpPr>
            <p:cNvPr id="58" name="Ellipse 57"/>
            <p:cNvSpPr/>
            <p:nvPr/>
          </p:nvSpPr>
          <p:spPr>
            <a:xfrm>
              <a:off x="10480590" y="3902579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0" name="Image 59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75382" y="4057619"/>
              <a:ext cx="479529" cy="557790"/>
            </a:xfrm>
            <a:prstGeom prst="rect">
              <a:avLst/>
            </a:prstGeom>
          </p:spPr>
        </p:pic>
      </p:grpSp>
      <p:sp>
        <p:nvSpPr>
          <p:cNvPr id="5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2970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e 23"/>
          <p:cNvGrpSpPr/>
          <p:nvPr/>
        </p:nvGrpSpPr>
        <p:grpSpPr>
          <a:xfrm>
            <a:off x="1880490" y="2537460"/>
            <a:ext cx="180000" cy="671403"/>
            <a:chOff x="1880490" y="2537460"/>
            <a:chExt cx="180000" cy="671403"/>
          </a:xfrm>
        </p:grpSpPr>
        <p:cxnSp>
          <p:nvCxnSpPr>
            <p:cNvPr id="21" name="Connecteur droit 20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Ellipse 21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POINTS STRATÉGIQUES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Utilisation de pictogrammes</a:t>
            </a:r>
          </a:p>
        </p:txBody>
      </p:sp>
      <p:grpSp>
        <p:nvGrpSpPr>
          <p:cNvPr id="5" name="Groupe 4"/>
          <p:cNvGrpSpPr/>
          <p:nvPr/>
        </p:nvGrpSpPr>
        <p:grpSpPr>
          <a:xfrm>
            <a:off x="1533885" y="1764582"/>
            <a:ext cx="873210" cy="873210"/>
            <a:chOff x="838200" y="2262430"/>
            <a:chExt cx="873210" cy="873210"/>
          </a:xfrm>
          <a:solidFill>
            <a:schemeClr val="tx2"/>
          </a:solidFill>
        </p:grpSpPr>
        <p:sp>
          <p:nvSpPr>
            <p:cNvPr id="6" name="Ellipse 5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grp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1770" y="2436586"/>
              <a:ext cx="571973" cy="508421"/>
            </a:xfrm>
            <a:prstGeom prst="rect">
              <a:avLst/>
            </a:prstGeom>
            <a:grpFill/>
          </p:spPr>
        </p:pic>
      </p:grpSp>
      <p:grpSp>
        <p:nvGrpSpPr>
          <p:cNvPr id="8" name="Groupe 7"/>
          <p:cNvGrpSpPr/>
          <p:nvPr/>
        </p:nvGrpSpPr>
        <p:grpSpPr>
          <a:xfrm>
            <a:off x="4284225" y="1764582"/>
            <a:ext cx="873210" cy="873210"/>
            <a:chOff x="838200" y="2262430"/>
            <a:chExt cx="873210" cy="873210"/>
          </a:xfrm>
        </p:grpSpPr>
        <p:sp>
          <p:nvSpPr>
            <p:cNvPr id="9" name="Ellipse 8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2" y="2451028"/>
              <a:ext cx="539476" cy="479533"/>
            </a:xfrm>
            <a:prstGeom prst="rect">
              <a:avLst/>
            </a:prstGeom>
          </p:spPr>
        </p:pic>
      </p:grpSp>
      <p:grpSp>
        <p:nvGrpSpPr>
          <p:cNvPr id="11" name="Groupe 10"/>
          <p:cNvGrpSpPr/>
          <p:nvPr/>
        </p:nvGrpSpPr>
        <p:grpSpPr>
          <a:xfrm>
            <a:off x="7034565" y="1764582"/>
            <a:ext cx="873210" cy="873210"/>
            <a:chOff x="838200" y="2262430"/>
            <a:chExt cx="873210" cy="873210"/>
          </a:xfrm>
        </p:grpSpPr>
        <p:sp>
          <p:nvSpPr>
            <p:cNvPr id="12" name="Ellipse 11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3" name="Imag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493" y="2451028"/>
              <a:ext cx="539474" cy="479533"/>
            </a:xfrm>
            <a:prstGeom prst="rect">
              <a:avLst/>
            </a:prstGeom>
          </p:spPr>
        </p:pic>
      </p:grpSp>
      <p:grpSp>
        <p:nvGrpSpPr>
          <p:cNvPr id="14" name="Groupe 13"/>
          <p:cNvGrpSpPr/>
          <p:nvPr/>
        </p:nvGrpSpPr>
        <p:grpSpPr>
          <a:xfrm>
            <a:off x="9784905" y="1764582"/>
            <a:ext cx="873210" cy="873210"/>
            <a:chOff x="838200" y="2262430"/>
            <a:chExt cx="873210" cy="873210"/>
          </a:xfrm>
        </p:grpSpPr>
        <p:sp>
          <p:nvSpPr>
            <p:cNvPr id="15" name="Ellipse 14"/>
            <p:cNvSpPr/>
            <p:nvPr/>
          </p:nvSpPr>
          <p:spPr>
            <a:xfrm>
              <a:off x="838200" y="2262430"/>
              <a:ext cx="873210" cy="87321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Imag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7355" y="2436586"/>
              <a:ext cx="392412" cy="523217"/>
            </a:xfrm>
            <a:prstGeom prst="rect">
              <a:avLst/>
            </a:prstGeom>
          </p:spPr>
        </p:pic>
      </p:grpSp>
      <p:sp>
        <p:nvSpPr>
          <p:cNvPr id="28" name="ZoneTexte 27"/>
          <p:cNvSpPr txBox="1"/>
          <p:nvPr/>
        </p:nvSpPr>
        <p:spPr>
          <a:xfrm>
            <a:off x="79074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1]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79074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grpSp>
        <p:nvGrpSpPr>
          <p:cNvPr id="32" name="Groupe 31"/>
          <p:cNvGrpSpPr/>
          <p:nvPr/>
        </p:nvGrpSpPr>
        <p:grpSpPr>
          <a:xfrm>
            <a:off x="4630830" y="2537460"/>
            <a:ext cx="180000" cy="671403"/>
            <a:chOff x="1880490" y="2537460"/>
            <a:chExt cx="180000" cy="671403"/>
          </a:xfrm>
        </p:grpSpPr>
        <p:cxnSp>
          <p:nvCxnSpPr>
            <p:cNvPr id="33" name="Connecteur droit 32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Ellipse 33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grpSp>
        <p:nvGrpSpPr>
          <p:cNvPr id="35" name="Groupe 34"/>
          <p:cNvGrpSpPr/>
          <p:nvPr/>
        </p:nvGrpSpPr>
        <p:grpSpPr>
          <a:xfrm>
            <a:off x="7381170" y="2537460"/>
            <a:ext cx="180000" cy="671403"/>
            <a:chOff x="1880490" y="2537460"/>
            <a:chExt cx="180000" cy="671403"/>
          </a:xfrm>
        </p:grpSpPr>
        <p:cxnSp>
          <p:nvCxnSpPr>
            <p:cNvPr id="36" name="Connecteur droit 35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Ellipse 36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grpSp>
        <p:nvGrpSpPr>
          <p:cNvPr id="38" name="Groupe 37"/>
          <p:cNvGrpSpPr/>
          <p:nvPr/>
        </p:nvGrpSpPr>
        <p:grpSpPr>
          <a:xfrm>
            <a:off x="10130266" y="2537460"/>
            <a:ext cx="180000" cy="671403"/>
            <a:chOff x="1880490" y="2537460"/>
            <a:chExt cx="180000" cy="671403"/>
          </a:xfrm>
        </p:grpSpPr>
        <p:cxnSp>
          <p:nvCxnSpPr>
            <p:cNvPr id="39" name="Connecteur droit 38"/>
            <p:cNvCxnSpPr/>
            <p:nvPr/>
          </p:nvCxnSpPr>
          <p:spPr>
            <a:xfrm flipV="1">
              <a:off x="1970490" y="2537460"/>
              <a:ext cx="0" cy="581403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Ellipse 39"/>
            <p:cNvSpPr/>
            <p:nvPr/>
          </p:nvSpPr>
          <p:spPr>
            <a:xfrm>
              <a:off x="1880490" y="3028863"/>
              <a:ext cx="180000" cy="180000"/>
            </a:xfrm>
            <a:prstGeom prst="ellipse">
              <a:avLst/>
            </a:prstGeom>
            <a:solidFill>
              <a:schemeClr val="tx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41" name="ZoneTexte 40"/>
          <p:cNvSpPr txBox="1"/>
          <p:nvPr/>
        </p:nvSpPr>
        <p:spPr>
          <a:xfrm>
            <a:off x="354108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2]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54108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43" name="ZoneTexte 42"/>
          <p:cNvSpPr txBox="1"/>
          <p:nvPr/>
        </p:nvSpPr>
        <p:spPr>
          <a:xfrm>
            <a:off x="6291420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3]</a:t>
            </a:r>
          </a:p>
        </p:txBody>
      </p:sp>
      <p:sp>
        <p:nvSpPr>
          <p:cNvPr id="44" name="ZoneTexte 43"/>
          <p:cNvSpPr txBox="1"/>
          <p:nvPr/>
        </p:nvSpPr>
        <p:spPr>
          <a:xfrm>
            <a:off x="6291420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45" name="ZoneTexte 44"/>
          <p:cNvSpPr txBox="1"/>
          <p:nvPr/>
        </p:nvSpPr>
        <p:spPr>
          <a:xfrm>
            <a:off x="9040516" y="3306717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[Point 4]</a:t>
            </a:r>
          </a:p>
        </p:txBody>
      </p:sp>
      <p:sp>
        <p:nvSpPr>
          <p:cNvPr id="46" name="ZoneTexte 45"/>
          <p:cNvSpPr txBox="1"/>
          <p:nvPr/>
        </p:nvSpPr>
        <p:spPr>
          <a:xfrm>
            <a:off x="9040516" y="3645271"/>
            <a:ext cx="2359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/>
              <a:t>[Brève description]</a:t>
            </a:r>
          </a:p>
        </p:txBody>
      </p:sp>
      <p:sp>
        <p:nvSpPr>
          <p:cNvPr id="4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39215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PLANNING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Diagramme de Gantt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537603"/>
              </p:ext>
            </p:extLst>
          </p:nvPr>
        </p:nvGraphicFramePr>
        <p:xfrm>
          <a:off x="838201" y="1889168"/>
          <a:ext cx="10515599" cy="3850759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2678471">
                  <a:extLst>
                    <a:ext uri="{9D8B030D-6E8A-4147-A177-3AD203B41FA5}">
                      <a16:colId xmlns:a16="http://schemas.microsoft.com/office/drawing/2014/main" val="2905168175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023672955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54080570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231277906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319652947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54289004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3879622844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2199942630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1874696691"/>
                    </a:ext>
                  </a:extLst>
                </a:gridCol>
                <a:gridCol w="870792">
                  <a:extLst>
                    <a:ext uri="{9D8B030D-6E8A-4147-A177-3AD203B41FA5}">
                      <a16:colId xmlns:a16="http://schemas.microsoft.com/office/drawing/2014/main" val="3575767292"/>
                    </a:ext>
                  </a:extLst>
                </a:gridCol>
              </a:tblGrid>
              <a:tr h="350069">
                <a:tc>
                  <a:txBody>
                    <a:bodyPr/>
                    <a:lstStyle/>
                    <a:p>
                      <a:r>
                        <a:rPr lang="fr-FR" sz="1600" dirty="0"/>
                        <a:t>Semaine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39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0" dirty="0"/>
                        <a:t>40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92421233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1]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23608844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2]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3080313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3]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8952571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4]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5455605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5]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191532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6]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0037082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7]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9520715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8]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7584104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9]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5917628"/>
                  </a:ext>
                </a:extLst>
              </a:tr>
              <a:tr h="350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[Tâche</a:t>
                      </a:r>
                      <a:r>
                        <a:rPr lang="fr-FR" sz="1600" baseline="0" dirty="0"/>
                        <a:t> 10]</a:t>
                      </a:r>
                      <a:endParaRPr lang="fr-FR" sz="1600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8651168"/>
                  </a:ext>
                </a:extLst>
              </a:tr>
            </a:tbl>
          </a:graphicData>
        </a:graphic>
      </p:graphicFrame>
      <p:sp>
        <p:nvSpPr>
          <p:cNvPr id="7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22978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1961152" y="358663"/>
            <a:ext cx="8720103" cy="5815633"/>
            <a:chOff x="1961152" y="358664"/>
            <a:chExt cx="8650921" cy="576949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152" y="358664"/>
              <a:ext cx="8650921" cy="5769494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3795" y="5768551"/>
              <a:ext cx="1648278" cy="296690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902374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945896" y="513644"/>
            <a:ext cx="8288672" cy="5511967"/>
            <a:chOff x="1945896" y="513644"/>
            <a:chExt cx="8288672" cy="551196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45896" y="513644"/>
              <a:ext cx="8288672" cy="5511967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2832" y="5718218"/>
              <a:ext cx="1368645" cy="246356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69935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613393" y="270557"/>
            <a:ext cx="8696677" cy="5786282"/>
            <a:chOff x="1613393" y="270557"/>
            <a:chExt cx="8696677" cy="5786282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3393" y="270557"/>
              <a:ext cx="8696677" cy="5786282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5327" y="5659495"/>
              <a:ext cx="1407322" cy="253318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 txBox="1">
            <a:spLocks/>
          </p:cNvSpPr>
          <p:nvPr/>
        </p:nvSpPr>
        <p:spPr>
          <a:xfrm>
            <a:off x="10748385" y="6399256"/>
            <a:ext cx="655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fr-FR"/>
            </a:defPPr>
            <a:lvl1pPr marL="0" algn="r" defTabSz="914400" rtl="0" eaLnBrk="1" latinLnBrk="0" hangingPunct="1">
              <a:defRPr sz="10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B62E9B93-3FD0-4DC1-882D-AD9D99D1150B}" type="slidenum">
              <a:rPr lang="fr-FR" smtClean="0"/>
              <a:pPr/>
              <a:t>35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3891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697283" y="542811"/>
            <a:ext cx="8394673" cy="5585345"/>
            <a:chOff x="1697283" y="542811"/>
            <a:chExt cx="8394673" cy="558534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7283" y="542811"/>
              <a:ext cx="8394673" cy="5585345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30828" y="5776939"/>
              <a:ext cx="1601672" cy="288301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13660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431192" y="172003"/>
            <a:ext cx="8954379" cy="5970190"/>
            <a:chOff x="1431192" y="172003"/>
            <a:chExt cx="8954379" cy="597019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1192" y="172003"/>
              <a:ext cx="8954379" cy="597019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77580" y="5827274"/>
              <a:ext cx="1373766" cy="247278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60454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15230" y="230929"/>
            <a:ext cx="8996843" cy="5997895"/>
            <a:chOff x="1615230" y="230929"/>
            <a:chExt cx="8996843" cy="599789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5230" y="230929"/>
              <a:ext cx="8996843" cy="599789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54417" y="5911164"/>
              <a:ext cx="1368645" cy="246356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22959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63147" y="319576"/>
            <a:ext cx="8780480" cy="5842137"/>
            <a:chOff x="1563147" y="319576"/>
            <a:chExt cx="8780480" cy="584213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3147" y="319576"/>
              <a:ext cx="8780480" cy="584213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6303" y="5854088"/>
              <a:ext cx="1306654" cy="235198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39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694283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22283" y="233725"/>
            <a:ext cx="8980066" cy="5986711"/>
            <a:chOff x="1422283" y="233725"/>
            <a:chExt cx="8980066" cy="598671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2283" y="233725"/>
              <a:ext cx="8980066" cy="5986711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0861" y="5864490"/>
              <a:ext cx="1155653" cy="208018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33131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719147" y="184556"/>
            <a:ext cx="3995154" cy="5992731"/>
            <a:chOff x="1719147" y="184556"/>
            <a:chExt cx="3995154" cy="5992731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147" y="184556"/>
              <a:ext cx="3995154" cy="5992731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8252" y="5872293"/>
              <a:ext cx="879278" cy="158270"/>
            </a:xfrm>
            <a:prstGeom prst="rect">
              <a:avLst/>
            </a:prstGeom>
          </p:spPr>
        </p:pic>
      </p:grpSp>
      <p:grpSp>
        <p:nvGrpSpPr>
          <p:cNvPr id="10" name="Groupe 9"/>
          <p:cNvGrpSpPr/>
          <p:nvPr/>
        </p:nvGrpSpPr>
        <p:grpSpPr>
          <a:xfrm>
            <a:off x="6720649" y="184556"/>
            <a:ext cx="3995652" cy="5992731"/>
            <a:chOff x="6720649" y="184556"/>
            <a:chExt cx="3995652" cy="5992731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0649" y="184556"/>
              <a:ext cx="3995652" cy="5992731"/>
            </a:xfrm>
            <a:prstGeom prst="rect">
              <a:avLst/>
            </a:prstGeom>
          </p:spPr>
        </p:pic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11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24404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704363" y="469783"/>
            <a:ext cx="3783435" cy="5675152"/>
            <a:chOff x="1704363" y="469783"/>
            <a:chExt cx="3783435" cy="5675152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04363" y="469783"/>
              <a:ext cx="3783435" cy="5675152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07646" y="5950508"/>
              <a:ext cx="1080152" cy="194427"/>
            </a:xfrm>
            <a:prstGeom prst="rect">
              <a:avLst/>
            </a:prstGeom>
          </p:spPr>
        </p:pic>
      </p:grpSp>
      <p:grpSp>
        <p:nvGrpSpPr>
          <p:cNvPr id="8" name="Groupe 7"/>
          <p:cNvGrpSpPr/>
          <p:nvPr/>
        </p:nvGrpSpPr>
        <p:grpSpPr>
          <a:xfrm>
            <a:off x="6791651" y="469784"/>
            <a:ext cx="3783435" cy="5675152"/>
            <a:chOff x="6791651" y="469784"/>
            <a:chExt cx="3783435" cy="5675152"/>
          </a:xfrm>
        </p:grpSpPr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91651" y="469784"/>
              <a:ext cx="3783435" cy="5675152"/>
            </a:xfrm>
            <a:prstGeom prst="rect">
              <a:avLst/>
            </a:prstGeom>
          </p:spPr>
        </p:pic>
        <p:pic>
          <p:nvPicPr>
            <p:cNvPr id="7" name="Imag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94934" y="5950507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33897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531340" y="222541"/>
            <a:ext cx="9047177" cy="6031451"/>
            <a:chOff x="1531340" y="222541"/>
            <a:chExt cx="9047177" cy="603145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340" y="222541"/>
              <a:ext cx="9047177" cy="6031451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94358" y="5906968"/>
              <a:ext cx="1555067" cy="279912"/>
            </a:xfrm>
            <a:prstGeom prst="rect">
              <a:avLst/>
            </a:prstGeom>
          </p:spPr>
        </p:pic>
      </p:grpSp>
      <p:sp>
        <p:nvSpPr>
          <p:cNvPr id="8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913037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03669" y="252872"/>
            <a:ext cx="9057403" cy="6026288"/>
            <a:chOff x="1403669" y="252872"/>
            <a:chExt cx="9057403" cy="602628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3669" y="252872"/>
              <a:ext cx="9057403" cy="6026288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3995" y="601723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79833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1780004" y="201334"/>
            <a:ext cx="4034860" cy="6052657"/>
            <a:chOff x="1780004" y="201334"/>
            <a:chExt cx="4034860" cy="605265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0004" y="201334"/>
              <a:ext cx="4034860" cy="6052657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7588" y="5958516"/>
              <a:ext cx="1080152" cy="194427"/>
            </a:xfrm>
            <a:prstGeom prst="rect">
              <a:avLst/>
            </a:prstGeom>
          </p:spPr>
        </p:pic>
      </p:grpSp>
      <p:grpSp>
        <p:nvGrpSpPr>
          <p:cNvPr id="7" name="Groupe 6"/>
          <p:cNvGrpSpPr/>
          <p:nvPr/>
        </p:nvGrpSpPr>
        <p:grpSpPr>
          <a:xfrm>
            <a:off x="6880229" y="201334"/>
            <a:ext cx="4035356" cy="6052657"/>
            <a:chOff x="6880229" y="201334"/>
            <a:chExt cx="4035356" cy="6052657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0229" y="201334"/>
              <a:ext cx="4035356" cy="6052657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6710" y="5958516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7643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817192" y="443164"/>
            <a:ext cx="8677435" cy="5785661"/>
            <a:chOff x="1817192" y="443164"/>
            <a:chExt cx="8677435" cy="5785661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7192" y="443164"/>
              <a:ext cx="8677435" cy="5785661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25088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610799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e 12"/>
          <p:cNvGrpSpPr/>
          <p:nvPr/>
        </p:nvGrpSpPr>
        <p:grpSpPr>
          <a:xfrm>
            <a:off x="1419840" y="276837"/>
            <a:ext cx="8940566" cy="5960377"/>
            <a:chOff x="1419840" y="276837"/>
            <a:chExt cx="8940566" cy="5960377"/>
          </a:xfrm>
        </p:grpSpPr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9840" y="276837"/>
              <a:ext cx="8940566" cy="5960377"/>
            </a:xfrm>
            <a:prstGeom prst="rect">
              <a:avLst/>
            </a:prstGeom>
          </p:spPr>
        </p:pic>
        <p:pic>
          <p:nvPicPr>
            <p:cNvPr id="12" name="Imag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6032" y="5924960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00708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400962" y="219744"/>
            <a:ext cx="8942664" cy="5961776"/>
            <a:chOff x="1400962" y="219744"/>
            <a:chExt cx="8942664" cy="5961776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0962" y="219744"/>
              <a:ext cx="8942664" cy="5961776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99922" y="5916571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878177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/>
        </p:nvGrpSpPr>
        <p:grpSpPr>
          <a:xfrm>
            <a:off x="6687037" y="251669"/>
            <a:ext cx="4029264" cy="6044269"/>
            <a:chOff x="6687037" y="251669"/>
            <a:chExt cx="4029264" cy="6044269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7037" y="251669"/>
              <a:ext cx="4029264" cy="6044269"/>
            </a:xfrm>
            <a:prstGeom prst="rect">
              <a:avLst/>
            </a:prstGeom>
          </p:spPr>
        </p:pic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3870" y="5992072"/>
              <a:ext cx="1080152" cy="194427"/>
            </a:xfrm>
            <a:prstGeom prst="rect">
              <a:avLst/>
            </a:prstGeom>
          </p:spPr>
        </p:pic>
      </p:grpSp>
      <p:grpSp>
        <p:nvGrpSpPr>
          <p:cNvPr id="7" name="Groupe 6"/>
          <p:cNvGrpSpPr/>
          <p:nvPr/>
        </p:nvGrpSpPr>
        <p:grpSpPr>
          <a:xfrm>
            <a:off x="1444305" y="251670"/>
            <a:ext cx="4029512" cy="6044268"/>
            <a:chOff x="1444305" y="251670"/>
            <a:chExt cx="4029512" cy="6044268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44305" y="251670"/>
              <a:ext cx="4029512" cy="6044268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3973" y="5992071"/>
              <a:ext cx="1080152" cy="194427"/>
            </a:xfrm>
            <a:prstGeom prst="rect">
              <a:avLst/>
            </a:prstGeom>
          </p:spPr>
        </p:pic>
      </p:grpSp>
      <p:sp>
        <p:nvSpPr>
          <p:cNvPr id="9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49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91503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06841" y="348375"/>
            <a:ext cx="8745173" cy="5830115"/>
            <a:chOff x="1606841" y="348375"/>
            <a:chExt cx="8745173" cy="583011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6841" y="348375"/>
              <a:ext cx="8745173" cy="583011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24421" y="5841070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26659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632006" y="169410"/>
            <a:ext cx="9201739" cy="6134493"/>
            <a:chOff x="1632006" y="169410"/>
            <a:chExt cx="9201739" cy="6134493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32006" y="169410"/>
              <a:ext cx="9201739" cy="6134493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6000461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45067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29504" y="333686"/>
            <a:ext cx="8847678" cy="5886749"/>
            <a:chOff x="1529504" y="333686"/>
            <a:chExt cx="8847678" cy="5886749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9504" y="333686"/>
              <a:ext cx="8847678" cy="5886749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4663" y="5941738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95486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1297838" y="184557"/>
            <a:ext cx="3987227" cy="5992730"/>
            <a:chOff x="1297838" y="184557"/>
            <a:chExt cx="3987227" cy="5992730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7838" y="184557"/>
              <a:ext cx="3987227" cy="5992730"/>
            </a:xfrm>
            <a:prstGeom prst="rect">
              <a:avLst/>
            </a:prstGeom>
          </p:spPr>
        </p:pic>
        <p:pic>
          <p:nvPicPr>
            <p:cNvPr id="6" name="Imag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4604" y="5982860"/>
              <a:ext cx="1080152" cy="194427"/>
            </a:xfrm>
            <a:prstGeom prst="rect">
              <a:avLst/>
            </a:prstGeom>
          </p:spPr>
        </p:pic>
      </p:grpSp>
      <p:grpSp>
        <p:nvGrpSpPr>
          <p:cNvPr id="9" name="Groupe 8"/>
          <p:cNvGrpSpPr/>
          <p:nvPr/>
        </p:nvGrpSpPr>
        <p:grpSpPr>
          <a:xfrm>
            <a:off x="7034466" y="184557"/>
            <a:ext cx="4112337" cy="5992730"/>
            <a:chOff x="7034466" y="184557"/>
            <a:chExt cx="4112337" cy="5992730"/>
          </a:xfrm>
        </p:grpSpPr>
        <p:pic>
          <p:nvPicPr>
            <p:cNvPr id="5" name="Imag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4466" y="184557"/>
              <a:ext cx="4112337" cy="5992730"/>
            </a:xfrm>
            <a:prstGeom prst="rect">
              <a:avLst/>
            </a:prstGeom>
          </p:spPr>
        </p:pic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63809" y="5925646"/>
              <a:ext cx="1080152" cy="194427"/>
            </a:xfrm>
            <a:prstGeom prst="rect">
              <a:avLst/>
            </a:prstGeom>
          </p:spPr>
        </p:pic>
      </p:grpSp>
      <p:sp>
        <p:nvSpPr>
          <p:cNvPr id="10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807349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303849" y="350047"/>
            <a:ext cx="9215945" cy="5920724"/>
            <a:chOff x="1303849" y="350047"/>
            <a:chExt cx="9215945" cy="592072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3849" y="350047"/>
              <a:ext cx="9215945" cy="5920724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4938" y="6076344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172580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93" y="713064"/>
            <a:ext cx="7998377" cy="5374910"/>
          </a:xfrm>
          <a:prstGeom prst="rect">
            <a:avLst/>
          </a:prstGeom>
        </p:spPr>
      </p:pic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9944265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929" y="573863"/>
            <a:ext cx="8251970" cy="5504064"/>
          </a:xfrm>
          <a:prstGeom prst="rect">
            <a:avLst/>
          </a:prstGeom>
        </p:spPr>
      </p:pic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531105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02" y="360727"/>
            <a:ext cx="8464625" cy="5645905"/>
          </a:xfrm>
          <a:prstGeom prst="rect">
            <a:avLst/>
          </a:prstGeom>
        </p:spPr>
      </p:pic>
      <p:sp>
        <p:nvSpPr>
          <p:cNvPr id="5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9523846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917234" y="639194"/>
            <a:ext cx="8183111" cy="5455407"/>
            <a:chOff x="1917234" y="639194"/>
            <a:chExt cx="8183111" cy="5455407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234" y="639194"/>
              <a:ext cx="8183111" cy="5455407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31474" y="5832682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225167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1593623" y="130262"/>
            <a:ext cx="9122678" cy="6081785"/>
            <a:chOff x="1593623" y="130262"/>
            <a:chExt cx="9122678" cy="6081785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3623" y="130262"/>
              <a:ext cx="9122678" cy="6081785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36149" y="5933349"/>
              <a:ext cx="1080152" cy="194427"/>
            </a:xfrm>
            <a:prstGeom prst="rect">
              <a:avLst/>
            </a:prstGeom>
          </p:spPr>
        </p:pic>
      </p:grpSp>
      <p:sp>
        <p:nvSpPr>
          <p:cNvPr id="6" name="Espace réservé du numéro de diapositive 3"/>
          <p:cNvSpPr>
            <a:spLocks noGrp="1"/>
          </p:cNvSpPr>
          <p:nvPr>
            <p:ph type="sldNum" sz="quarter" idx="10"/>
          </p:nvPr>
        </p:nvSpPr>
        <p:spPr>
          <a:xfrm>
            <a:off x="10748385" y="6399256"/>
            <a:ext cx="655320" cy="365125"/>
          </a:xfrm>
        </p:spPr>
        <p:txBody>
          <a:bodyPr/>
          <a:lstStyle/>
          <a:p>
            <a:fld id="{B62E9B93-3FD0-4DC1-882D-AD9D99D1150B}" type="slidenum">
              <a:rPr lang="fr-FR" smtClean="0"/>
              <a:pPr/>
              <a:t>59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48741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80589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Clinique Pasteur">
      <a:dk1>
        <a:srgbClr val="3C3C3B"/>
      </a:dk1>
      <a:lt1>
        <a:srgbClr val="FFFFFF"/>
      </a:lt1>
      <a:dk2>
        <a:srgbClr val="323E48"/>
      </a:dk2>
      <a:lt2>
        <a:srgbClr val="FFFFFF"/>
      </a:lt2>
      <a:accent1>
        <a:srgbClr val="07736E"/>
      </a:accent1>
      <a:accent2>
        <a:srgbClr val="5B758E"/>
      </a:accent2>
      <a:accent3>
        <a:srgbClr val="F4991A"/>
      </a:accent3>
      <a:accent4>
        <a:srgbClr val="C84135"/>
      </a:accent4>
      <a:accent5>
        <a:srgbClr val="1761A2"/>
      </a:accent5>
      <a:accent6>
        <a:srgbClr val="B2B2B2"/>
      </a:accent6>
      <a:hlink>
        <a:srgbClr val="1761A2"/>
      </a:hlink>
      <a:folHlink>
        <a:srgbClr val="BB596A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6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ésentation1" id="{67E3651E-496B-45DE-AC83-AAA70A1E3500}" vid="{8ECC5040-BBE3-41CE-BDB2-549473B38C8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1278</Words>
  <Application>Microsoft Office PowerPoint</Application>
  <PresentationFormat>Grand écran</PresentationFormat>
  <Paragraphs>501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3" baseType="lpstr">
      <vt:lpstr>Arial</vt:lpstr>
      <vt:lpstr>Calibri</vt:lpstr>
      <vt:lpstr>Thème Office</vt:lpstr>
      <vt:lpstr>PRÉSENTATION POWERPOINT</vt:lpstr>
      <vt:lpstr>NUANCIER</vt:lpstr>
      <vt:lpstr>TYPOGRAPHIE</vt:lpstr>
      <vt:lpstr>SOMMAIRE</vt:lpstr>
      <vt:lpstr>01 - [INSÉRER PARTIE]</vt:lpstr>
      <vt:lpstr>02 - [INSÉRER PARTIE]</vt:lpstr>
      <vt:lpstr>03 - [INSÉRER PARTIE]</vt:lpstr>
      <vt:lpstr>SYNTHÈSE</vt:lpstr>
      <vt:lpstr>SYNTHÈSE</vt:lpstr>
      <vt:lpstr>GRAPHIQUES</vt:lpstr>
      <vt:lpstr>GRAPHIQUES</vt:lpstr>
      <vt:lpstr>GRAPHIQUES</vt:lpstr>
      <vt:lpstr>GRAPHIQUES</vt:lpstr>
      <vt:lpstr>GRAPHIQUES</vt:lpstr>
      <vt:lpstr>GRAPHIQUES</vt:lpstr>
      <vt:lpstr>GRAPHIQUES</vt:lpstr>
      <vt:lpstr>POINTS CLÉS</vt:lpstr>
      <vt:lpstr>POINTS CLÉS</vt:lpstr>
      <vt:lpstr>POINTS CLÉS</vt:lpstr>
      <vt:lpstr>POINTS CLÉS</vt:lpstr>
      <vt:lpstr>POINT DÉTAILLÉ</vt:lpstr>
      <vt:lpstr>TABLEAUX</vt:lpstr>
      <vt:lpstr>TABLEAUX</vt:lpstr>
      <vt:lpstr>TABLEAUX</vt:lpstr>
      <vt:lpstr>TABLEAUX</vt:lpstr>
      <vt:lpstr>GOUVERNANCE</vt:lpstr>
      <vt:lpstr>GOUVERNANCE</vt:lpstr>
      <vt:lpstr>ARBRE DE DÉCISIONS</vt:lpstr>
      <vt:lpstr>PROCESSUS</vt:lpstr>
      <vt:lpstr>PICTOGRAMMES</vt:lpstr>
      <vt:lpstr>POINTS STRATÉGIQUES</vt:lpstr>
      <vt:lpstr>PLANNING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Clinique Pasteur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CARDOSO Hélène</dc:creator>
  <cp:lastModifiedBy>CARDOSO Hélène</cp:lastModifiedBy>
  <cp:revision>1</cp:revision>
  <dcterms:created xsi:type="dcterms:W3CDTF">2025-04-09T06:43:58Z</dcterms:created>
  <dcterms:modified xsi:type="dcterms:W3CDTF">2025-04-09T06:47:34Z</dcterms:modified>
</cp:coreProperties>
</file>