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1.xml" ContentType="application/vnd.openxmlformats-officedocument.drawingml.chartshapes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2.xml" ContentType="application/vnd.openxmlformats-officedocument.drawingml.chartshapes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4"/>
  </p:notesMasterIdLst>
  <p:handoutMasterIdLst>
    <p:handoutMasterId r:id="rId65"/>
  </p:handoutMasterIdLst>
  <p:sldIdLst>
    <p:sldId id="300" r:id="rId2"/>
    <p:sldId id="329" r:id="rId3"/>
    <p:sldId id="330" r:id="rId4"/>
    <p:sldId id="271" r:id="rId5"/>
    <p:sldId id="278" r:id="rId6"/>
    <p:sldId id="258" r:id="rId7"/>
    <p:sldId id="290" r:id="rId8"/>
    <p:sldId id="294" r:id="rId9"/>
    <p:sldId id="295" r:id="rId10"/>
    <p:sldId id="259" r:id="rId11"/>
    <p:sldId id="261" r:id="rId12"/>
    <p:sldId id="260" r:id="rId13"/>
    <p:sldId id="265" r:id="rId14"/>
    <p:sldId id="262" r:id="rId15"/>
    <p:sldId id="263" r:id="rId16"/>
    <p:sldId id="264" r:id="rId17"/>
    <p:sldId id="266" r:id="rId18"/>
    <p:sldId id="267" r:id="rId19"/>
    <p:sldId id="268" r:id="rId20"/>
    <p:sldId id="269" r:id="rId21"/>
    <p:sldId id="270" r:id="rId22"/>
    <p:sldId id="276" r:id="rId23"/>
    <p:sldId id="275" r:id="rId24"/>
    <p:sldId id="277" r:id="rId25"/>
    <p:sldId id="287" r:id="rId26"/>
    <p:sldId id="279" r:id="rId27"/>
    <p:sldId id="284" r:id="rId28"/>
    <p:sldId id="280" r:id="rId29"/>
    <p:sldId id="281" r:id="rId30"/>
    <p:sldId id="282" r:id="rId31"/>
    <p:sldId id="283" r:id="rId32"/>
    <p:sldId id="285" r:id="rId33"/>
    <p:sldId id="286" r:id="rId34"/>
    <p:sldId id="288" r:id="rId35"/>
    <p:sldId id="302" r:id="rId36"/>
    <p:sldId id="307" r:id="rId37"/>
    <p:sldId id="309" r:id="rId38"/>
    <p:sldId id="305" r:id="rId39"/>
    <p:sldId id="306" r:id="rId40"/>
    <p:sldId id="312" r:id="rId41"/>
    <p:sldId id="319" r:id="rId42"/>
    <p:sldId id="310" r:id="rId43"/>
    <p:sldId id="323" r:id="rId44"/>
    <p:sldId id="328" r:id="rId45"/>
    <p:sldId id="304" r:id="rId46"/>
    <p:sldId id="314" r:id="rId47"/>
    <p:sldId id="324" r:id="rId48"/>
    <p:sldId id="320" r:id="rId49"/>
    <p:sldId id="308" r:id="rId50"/>
    <p:sldId id="311" r:id="rId51"/>
    <p:sldId id="322" r:id="rId52"/>
    <p:sldId id="321" r:id="rId53"/>
    <p:sldId id="313" r:id="rId54"/>
    <p:sldId id="315" r:id="rId55"/>
    <p:sldId id="325" r:id="rId56"/>
    <p:sldId id="316" r:id="rId57"/>
    <p:sldId id="317" r:id="rId58"/>
    <p:sldId id="301" r:id="rId59"/>
    <p:sldId id="318" r:id="rId60"/>
    <p:sldId id="326" r:id="rId61"/>
    <p:sldId id="327" r:id="rId62"/>
    <p:sldId id="303" r:id="rId6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52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98FB2"/>
    <a:srgbClr val="6BA0D1"/>
    <a:srgbClr val="CC659C"/>
    <a:srgbClr val="596E80"/>
    <a:srgbClr val="FFFFFF"/>
    <a:srgbClr val="4662A6"/>
    <a:srgbClr val="EE7408"/>
    <a:srgbClr val="4D4D4D"/>
    <a:srgbClr val="AD3A9C"/>
    <a:srgbClr val="D5D5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660B408-B3CF-4A94-85FC-2B1E0A45F4A2}" styleName="Style foncé 2 - Accentuation 1/Accentuation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7" autoAdjust="0"/>
    <p:restoredTop sz="92924" autoAdjust="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>
        <p:guide orient="horz" pos="2160"/>
        <p:guide pos="529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0392"/>
    </p:cViewPr>
  </p:sorterViewPr>
  <p:notesViewPr>
    <p:cSldViewPr snapToGrid="0">
      <p:cViewPr varScale="1">
        <p:scale>
          <a:sx n="100" d="100"/>
          <a:sy n="100" d="100"/>
        </p:scale>
        <p:origin x="355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1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2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600" dirty="0">
                <a:solidFill>
                  <a:schemeClr val="tx1"/>
                </a:solidFill>
              </a:rPr>
              <a:t>[Titre du graphique]</a:t>
            </a:r>
          </a:p>
        </c:rich>
      </c:tx>
      <c:layout>
        <c:manualLayout>
          <c:xMode val="edge"/>
          <c:yMode val="edge"/>
          <c:x val="0.36052679382379654"/>
          <c:y val="1.816347268435388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4.2994414526522057E-2"/>
          <c:y val="0.14238660880098913"/>
          <c:w val="0.9370237507777468"/>
          <c:h val="0.690598114574327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2D-42FD-9D56-FFAABAA9CF2D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2D-42FD-9D56-FFAABAA9CF2D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2D-42FD-9D56-FFAABAA9CF2D}"/>
            </c:ext>
          </c:extLst>
        </c:ser>
        <c:ser>
          <c:idx val="3"/>
          <c:order val="3"/>
          <c:tx>
            <c:strRef>
              <c:f>Feuil1!$E$1</c:f>
              <c:strCache>
                <c:ptCount val="1"/>
                <c:pt idx="0">
                  <c:v>Série 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Feuil1!$E$2:$E$5</c:f>
              <c:numCache>
                <c:formatCode>General</c:formatCode>
                <c:ptCount val="4"/>
                <c:pt idx="0">
                  <c:v>1.3</c:v>
                </c:pt>
                <c:pt idx="1">
                  <c:v>4.5</c:v>
                </c:pt>
                <c:pt idx="2">
                  <c:v>5</c:v>
                </c:pt>
                <c:pt idx="3">
                  <c:v>6.1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C2D-42FD-9D56-FFAABAA9CF2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42385712"/>
        <c:axId val="2042382384"/>
      </c:barChart>
      <c:catAx>
        <c:axId val="2042385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042382384"/>
        <c:crosses val="autoZero"/>
        <c:auto val="1"/>
        <c:lblAlgn val="ctr"/>
        <c:lblOffset val="100"/>
        <c:noMultiLvlLbl val="0"/>
      </c:catAx>
      <c:valAx>
        <c:axId val="2042382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042385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600" dirty="0">
                <a:solidFill>
                  <a:schemeClr val="tx2"/>
                </a:solidFill>
              </a:rPr>
              <a:t>[Titre du graphique]</a:t>
            </a:r>
          </a:p>
        </c:rich>
      </c:tx>
      <c:layout>
        <c:manualLayout>
          <c:xMode val="edge"/>
          <c:yMode val="edge"/>
          <c:x val="0.31480902302278518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5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Feuil1!$A$2:$A$6</c:f>
              <c:strCache>
                <c:ptCount val="5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  <c:pt idx="4">
                  <c:v>Catégorie 5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63-4E15-8627-9D44F686CC57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Feuil1!$A$2:$A$6</c:f>
              <c:strCache>
                <c:ptCount val="5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  <c:pt idx="4">
                  <c:v>Catégorie 5</c:v>
                </c:pt>
              </c:strCache>
            </c:strRef>
          </c:cat>
          <c:val>
            <c:numRef>
              <c:f>Feuil1!$C$2:$C$6</c:f>
              <c:numCache>
                <c:formatCode>General</c:formatCode>
                <c:ptCount val="5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63-4E15-8627-9D44F686CC57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5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Feuil1!$A$2:$A$6</c:f>
              <c:strCache>
                <c:ptCount val="5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  <c:pt idx="4">
                  <c:v>Catégorie 5</c:v>
                </c:pt>
              </c:strCache>
            </c:strRef>
          </c:cat>
          <c:val>
            <c:numRef>
              <c:f>Feuil1!$D$2:$D$6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63-4E15-8627-9D44F686CC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96469903"/>
        <c:axId val="796475727"/>
      </c:barChart>
      <c:catAx>
        <c:axId val="79646990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96475727"/>
        <c:crosses val="autoZero"/>
        <c:auto val="1"/>
        <c:lblAlgn val="ctr"/>
        <c:lblOffset val="100"/>
        <c:noMultiLvlLbl val="0"/>
      </c:catAx>
      <c:valAx>
        <c:axId val="79647572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964699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3C3C3B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solidFill>
                  <a:schemeClr val="tx1"/>
                </a:solidFill>
              </a:rPr>
              <a:t>[</a:t>
            </a:r>
            <a:r>
              <a:rPr lang="fr-FR" sz="1600" b="0" i="0" baseline="0" dirty="0">
                <a:solidFill>
                  <a:schemeClr val="tx1"/>
                </a:solidFill>
                <a:effectLst/>
              </a:rPr>
              <a:t>Titre du graphique</a:t>
            </a:r>
            <a:r>
              <a:rPr lang="en-US" sz="1600" dirty="0">
                <a:solidFill>
                  <a:schemeClr val="tx1"/>
                </a:solidFill>
              </a:rPr>
              <a:t>]</a:t>
            </a:r>
          </a:p>
        </c:rich>
      </c:tx>
      <c:layout>
        <c:manualLayout>
          <c:xMode val="edge"/>
          <c:yMode val="edge"/>
          <c:x val="0.30863728470111446"/>
          <c:y val="3.3911973062678404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862" b="0" i="0" u="none" strike="noStrike" kern="1200" spc="0" baseline="0">
              <a:solidFill>
                <a:srgbClr val="3C3C3B">
                  <a:lumMod val="65000"/>
                  <a:lumOff val="35000"/>
                </a:srgb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A5D-4B1F-BDCA-EBDF72BCD272}"/>
              </c:ext>
            </c:extLst>
          </c:dPt>
          <c:dPt>
            <c:idx val="1"/>
            <c:bubble3D val="0"/>
            <c:spPr>
              <a:solidFill>
                <a:schemeClr val="accent1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A5D-4B1F-BDCA-EBDF72BCD272}"/>
              </c:ext>
            </c:extLst>
          </c:dPt>
          <c:dPt>
            <c:idx val="2"/>
            <c:bubble3D val="0"/>
            <c:spPr>
              <a:solidFill>
                <a:schemeClr val="accent1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A5D-4B1F-BDCA-EBDF72BCD272}"/>
              </c:ext>
            </c:extLst>
          </c:dPt>
          <c:dPt>
            <c:idx val="3"/>
            <c:bubble3D val="0"/>
            <c:spPr>
              <a:solidFill>
                <a:schemeClr val="accent1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A5D-4B1F-BDCA-EBDF72BCD27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75-4D9B-83F9-EE642227A0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600" dirty="0">
                <a:solidFill>
                  <a:schemeClr val="tx1"/>
                </a:solidFill>
              </a:rPr>
              <a:t>[Titre du graphique]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[Série 1]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Année 1</c:v>
                </c:pt>
                <c:pt idx="1">
                  <c:v>Année 2</c:v>
                </c:pt>
                <c:pt idx="2">
                  <c:v>Année 3</c:v>
                </c:pt>
                <c:pt idx="3">
                  <c:v>Année 4</c:v>
                </c:pt>
                <c:pt idx="4">
                  <c:v>Année 5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F3-4D0B-A006-2314CA2A8153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[Série 2]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Année 1</c:v>
                </c:pt>
                <c:pt idx="1">
                  <c:v>Année 2</c:v>
                </c:pt>
                <c:pt idx="2">
                  <c:v>Année 3</c:v>
                </c:pt>
                <c:pt idx="3">
                  <c:v>Année 4</c:v>
                </c:pt>
                <c:pt idx="4">
                  <c:v>Année 5</c:v>
                </c:pt>
              </c:strCache>
            </c:strRef>
          </c:cat>
          <c:val>
            <c:numRef>
              <c:f>Feuil1!$C$2:$C$6</c:f>
              <c:numCache>
                <c:formatCode>General</c:formatCode>
                <c:ptCount val="5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F3-4D0B-A006-2314CA2A815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803280095"/>
        <c:axId val="803288415"/>
      </c:barChart>
      <c:lineChart>
        <c:grouping val="standard"/>
        <c:varyColors val="0"/>
        <c:ser>
          <c:idx val="2"/>
          <c:order val="2"/>
          <c:tx>
            <c:strRef>
              <c:f>Feuil1!$D$1</c:f>
              <c:strCache>
                <c:ptCount val="1"/>
                <c:pt idx="0">
                  <c:v>[Série 3]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Feuil1!$A$2:$A$6</c:f>
              <c:strCache>
                <c:ptCount val="5"/>
                <c:pt idx="0">
                  <c:v>Année 1</c:v>
                </c:pt>
                <c:pt idx="1">
                  <c:v>Année 2</c:v>
                </c:pt>
                <c:pt idx="2">
                  <c:v>Année 3</c:v>
                </c:pt>
                <c:pt idx="3">
                  <c:v>Année 4</c:v>
                </c:pt>
                <c:pt idx="4">
                  <c:v>Année 5</c:v>
                </c:pt>
              </c:strCache>
            </c:strRef>
          </c:cat>
          <c:val>
            <c:numRef>
              <c:f>Feuil1!$D$2:$D$6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5F3-4D0B-A006-2314CA2A815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803280095"/>
        <c:axId val="803288415"/>
      </c:lineChart>
      <c:catAx>
        <c:axId val="8032800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803288415"/>
        <c:crosses val="autoZero"/>
        <c:auto val="1"/>
        <c:lblAlgn val="ctr"/>
        <c:lblOffset val="100"/>
        <c:noMultiLvlLbl val="0"/>
      </c:catAx>
      <c:valAx>
        <c:axId val="8032884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8032800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600" dirty="0">
                <a:solidFill>
                  <a:schemeClr val="tx1"/>
                </a:solidFill>
              </a:rPr>
              <a:t>[Titre du graphique]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[Série 1]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cat>
            <c:numRef>
              <c:f>Feuil1!$A$2:$A$7</c:f>
              <c:numCache>
                <c:formatCode>[$-40C]mmm\-yy;@</c:formatCode>
                <c:ptCount val="6"/>
                <c:pt idx="0">
                  <c:v>45296</c:v>
                </c:pt>
                <c:pt idx="1">
                  <c:v>45327</c:v>
                </c:pt>
                <c:pt idx="2">
                  <c:v>45356</c:v>
                </c:pt>
                <c:pt idx="3">
                  <c:v>45387</c:v>
                </c:pt>
                <c:pt idx="4">
                  <c:v>45417</c:v>
                </c:pt>
                <c:pt idx="5">
                  <c:v>45448</c:v>
                </c:pt>
              </c:numCache>
            </c:numRef>
          </c:cat>
          <c:val>
            <c:numRef>
              <c:f>Feuil1!$B$2:$B$7</c:f>
              <c:numCache>
                <c:formatCode>General</c:formatCode>
                <c:ptCount val="6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  <c:pt idx="5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01-4443-8036-82ED3C5C1AF3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[Série 2]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Feuil1!$A$2:$A$7</c:f>
              <c:numCache>
                <c:formatCode>[$-40C]mmm\-yy;@</c:formatCode>
                <c:ptCount val="6"/>
                <c:pt idx="0">
                  <c:v>45296</c:v>
                </c:pt>
                <c:pt idx="1">
                  <c:v>45327</c:v>
                </c:pt>
                <c:pt idx="2">
                  <c:v>45356</c:v>
                </c:pt>
                <c:pt idx="3">
                  <c:v>45387</c:v>
                </c:pt>
                <c:pt idx="4">
                  <c:v>45417</c:v>
                </c:pt>
                <c:pt idx="5">
                  <c:v>45448</c:v>
                </c:pt>
              </c:numCache>
            </c:numRef>
          </c:cat>
          <c:val>
            <c:numRef>
              <c:f>Feuil1!$C$2:$C$7</c:f>
              <c:numCache>
                <c:formatCode>General</c:formatCode>
                <c:ptCount val="6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  <c:pt idx="5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C01-4443-8036-82ED3C5C1AF3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[Série 3]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cat>
            <c:numRef>
              <c:f>Feuil1!$A$2:$A$7</c:f>
              <c:numCache>
                <c:formatCode>[$-40C]mmm\-yy;@</c:formatCode>
                <c:ptCount val="6"/>
                <c:pt idx="0">
                  <c:v>45296</c:v>
                </c:pt>
                <c:pt idx="1">
                  <c:v>45327</c:v>
                </c:pt>
                <c:pt idx="2">
                  <c:v>45356</c:v>
                </c:pt>
                <c:pt idx="3">
                  <c:v>45387</c:v>
                </c:pt>
                <c:pt idx="4">
                  <c:v>45417</c:v>
                </c:pt>
                <c:pt idx="5">
                  <c:v>45448</c:v>
                </c:pt>
              </c:numCache>
            </c:numRef>
          </c:cat>
          <c:val>
            <c:numRef>
              <c:f>Feuil1!$D$2:$D$7</c:f>
              <c:numCache>
                <c:formatCode>General</c:formatCode>
                <c:ptCount val="6"/>
                <c:pt idx="0">
                  <c:v>4</c:v>
                </c:pt>
                <c:pt idx="1">
                  <c:v>6</c:v>
                </c:pt>
                <c:pt idx="2">
                  <c:v>2</c:v>
                </c:pt>
                <c:pt idx="3">
                  <c:v>8</c:v>
                </c:pt>
                <c:pt idx="4">
                  <c:v>5</c:v>
                </c:pt>
                <c:pt idx="5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C01-4443-8036-82ED3C5C1A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26521839"/>
        <c:axId val="726518095"/>
      </c:areaChart>
      <c:dateAx>
        <c:axId val="726521839"/>
        <c:scaling>
          <c:orientation val="minMax"/>
        </c:scaling>
        <c:delete val="0"/>
        <c:axPos val="b"/>
        <c:numFmt formatCode="[$-40C]mmm\-yy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26518095"/>
        <c:crosses val="autoZero"/>
        <c:auto val="1"/>
        <c:lblOffset val="100"/>
        <c:baseTimeUnit val="months"/>
      </c:dateAx>
      <c:valAx>
        <c:axId val="7265180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26521839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solidFill>
                  <a:schemeClr val="tx2"/>
                </a:solidFill>
              </a:rPr>
              <a:t>[</a:t>
            </a:r>
            <a:r>
              <a:rPr lang="en-US" sz="1600" dirty="0" err="1">
                <a:solidFill>
                  <a:schemeClr val="tx2"/>
                </a:solidFill>
              </a:rPr>
              <a:t>Titre</a:t>
            </a:r>
            <a:r>
              <a:rPr lang="en-US" sz="1600" dirty="0">
                <a:solidFill>
                  <a:schemeClr val="tx2"/>
                </a:solidFill>
              </a:rPr>
              <a:t>]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Feuil1!$B$2:$B$6</c:f>
              <c:numCache>
                <c:formatCode>General</c:formatCode>
                <c:ptCount val="5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5.0999999999999996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81-469B-980B-9D6DC6C21B1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796485295"/>
        <c:axId val="796467823"/>
      </c:lineChart>
      <c:catAx>
        <c:axId val="796485295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96467823"/>
        <c:crosses val="autoZero"/>
        <c:auto val="1"/>
        <c:lblAlgn val="ctr"/>
        <c:lblOffset val="100"/>
        <c:noMultiLvlLbl val="0"/>
      </c:catAx>
      <c:valAx>
        <c:axId val="796467823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7964852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0" i="0" baseline="0" dirty="0">
                <a:solidFill>
                  <a:schemeClr val="tx2"/>
                </a:solidFill>
                <a:effectLst/>
              </a:rPr>
              <a:t>[</a:t>
            </a:r>
            <a:r>
              <a:rPr lang="en-US" sz="1600" b="0" i="0" baseline="0" dirty="0" err="1">
                <a:solidFill>
                  <a:schemeClr val="tx2"/>
                </a:solidFill>
                <a:effectLst/>
              </a:rPr>
              <a:t>Titre</a:t>
            </a:r>
            <a:r>
              <a:rPr lang="en-US" sz="1600" b="0" i="0" baseline="0" dirty="0">
                <a:solidFill>
                  <a:schemeClr val="tx2"/>
                </a:solidFill>
                <a:effectLst/>
              </a:rPr>
              <a:t>]</a:t>
            </a:r>
            <a:endParaRPr lang="fr-FR" sz="1800" dirty="0">
              <a:solidFill>
                <a:schemeClr val="tx2"/>
              </a:solidFill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Feuil1!$B$2:$B$6</c:f>
              <c:numCache>
                <c:formatCode>General</c:formatCode>
                <c:ptCount val="5"/>
                <c:pt idx="0">
                  <c:v>25</c:v>
                </c:pt>
                <c:pt idx="1">
                  <c:v>27.8</c:v>
                </c:pt>
                <c:pt idx="2">
                  <c:v>21.9</c:v>
                </c:pt>
                <c:pt idx="3">
                  <c:v>22.4</c:v>
                </c:pt>
                <c:pt idx="4">
                  <c:v>18.5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F7-49F4-AE75-311282A28CB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796485295"/>
        <c:axId val="796467823"/>
      </c:lineChart>
      <c:catAx>
        <c:axId val="7964852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96467823"/>
        <c:crosses val="autoZero"/>
        <c:auto val="1"/>
        <c:lblAlgn val="ctr"/>
        <c:lblOffset val="100"/>
        <c:noMultiLvlLbl val="0"/>
      </c:catAx>
      <c:valAx>
        <c:axId val="796467823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7964852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Feuil1!$A$2:$A$13</c:f>
              <c:numCache>
                <c:formatCode>General</c:formatCode>
                <c:ptCount val="12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</c:numCache>
            </c:numRef>
          </c:cat>
          <c:val>
            <c:numRef>
              <c:f>Feuil1!$B$2:$B$13</c:f>
              <c:numCache>
                <c:formatCode>General</c:formatCode>
                <c:ptCount val="12"/>
                <c:pt idx="0">
                  <c:v>68</c:v>
                </c:pt>
                <c:pt idx="1">
                  <c:v>64</c:v>
                </c:pt>
                <c:pt idx="2">
                  <c:v>48</c:v>
                </c:pt>
                <c:pt idx="3">
                  <c:v>71</c:v>
                </c:pt>
                <c:pt idx="4">
                  <c:v>75</c:v>
                </c:pt>
                <c:pt idx="5">
                  <c:v>62</c:v>
                </c:pt>
                <c:pt idx="6">
                  <c:v>58</c:v>
                </c:pt>
                <c:pt idx="7">
                  <c:v>69</c:v>
                </c:pt>
                <c:pt idx="8">
                  <c:v>46</c:v>
                </c:pt>
                <c:pt idx="9">
                  <c:v>58</c:v>
                </c:pt>
                <c:pt idx="10">
                  <c:v>73</c:v>
                </c:pt>
                <c:pt idx="11">
                  <c:v>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6A-478E-8F7B-BB07B5EE30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16878287"/>
        <c:axId val="716882031"/>
      </c:lineChart>
      <c:catAx>
        <c:axId val="7168782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16882031"/>
        <c:crosses val="autoZero"/>
        <c:auto val="1"/>
        <c:lblAlgn val="ctr"/>
        <c:lblOffset val="100"/>
        <c:noMultiLvlLbl val="0"/>
      </c:catAx>
      <c:valAx>
        <c:axId val="716882031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7168782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1</cdr:x>
      <cdr:y>0</cdr:y>
    </cdr:from>
    <cdr:to>
      <cdr:x>1</cdr:x>
      <cdr:y>1</cdr:y>
    </cdr:to>
    <cdr:cxnSp macro="">
      <cdr:nvCxnSpPr>
        <cdr:cNvPr id="2" name="Connecteur droit 1">
          <a:extLst xmlns:a="http://schemas.openxmlformats.org/drawingml/2006/main">
            <a:ext uri="{FF2B5EF4-FFF2-40B4-BE49-F238E27FC236}">
              <a16:creationId xmlns:a16="http://schemas.microsoft.com/office/drawing/2014/main" id="{927E2FF5-CA65-0489-2650-D1E506ED2B90}"/>
            </a:ext>
          </a:extLst>
        </cdr:cNvPr>
        <cdr:cNvCxnSpPr/>
      </cdr:nvCxnSpPr>
      <cdr:spPr>
        <a:xfrm xmlns:a="http://schemas.openxmlformats.org/drawingml/2006/main">
          <a:off x="5257800" y="211138"/>
          <a:ext cx="0" cy="407670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1</cdr:x>
      <cdr:y>0</cdr:y>
    </cdr:from>
    <cdr:to>
      <cdr:x>1</cdr:x>
      <cdr:y>1</cdr:y>
    </cdr:to>
    <cdr:cxnSp macro="">
      <cdr:nvCxnSpPr>
        <cdr:cNvPr id="2" name="Connecteur droit 1">
          <a:extLst xmlns:a="http://schemas.openxmlformats.org/drawingml/2006/main">
            <a:ext uri="{FF2B5EF4-FFF2-40B4-BE49-F238E27FC236}">
              <a16:creationId xmlns:a16="http://schemas.microsoft.com/office/drawing/2014/main" id="{3F4794CE-1418-1F5B-9DCD-5AFCFBD8B011}"/>
            </a:ext>
          </a:extLst>
        </cdr:cNvPr>
        <cdr:cNvCxnSpPr/>
      </cdr:nvCxnSpPr>
      <cdr:spPr>
        <a:xfrm xmlns:a="http://schemas.openxmlformats.org/drawingml/2006/main">
          <a:off x="5257800" y="211138"/>
          <a:ext cx="0" cy="407670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C0E14E-FE89-478C-A015-1A23B8EB9792}" type="datetimeFigureOut">
              <a:rPr lang="fr-FR" smtClean="0"/>
              <a:t>09/04/2025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73E207-DB82-443C-9698-174C9924B8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5575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63B623-8E7F-4574-8223-80B826C8C224}" type="datetimeFigureOut">
              <a:rPr lang="fr-FR" smtClean="0"/>
              <a:t>09/04/2025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E0BDC0-C494-4F78-9C3B-27E72225FB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9957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809145" y="1536804"/>
            <a:ext cx="6465950" cy="23876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400" b="1" i="0" spc="3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 dirty="0"/>
              <a:t>MODIFIEZ LE STYLE </a:t>
            </a:r>
            <a:br>
              <a:rPr lang="fr-FR" dirty="0"/>
            </a:br>
            <a:r>
              <a:rPr lang="fr-FR" dirty="0"/>
              <a:t>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09145" y="4016479"/>
            <a:ext cx="646595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809625" y="5987331"/>
            <a:ext cx="1663700" cy="556343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041774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jeans, habits, chaussures, personne&#10;&#10;Le contenu généré par l’IA peut être incorrect.">
            <a:extLst>
              <a:ext uri="{FF2B5EF4-FFF2-40B4-BE49-F238E27FC236}">
                <a16:creationId xmlns:a16="http://schemas.microsoft.com/office/drawing/2014/main" id="{B4D760A6-9107-E865-7995-50C8B347819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809145" y="1536804"/>
            <a:ext cx="6465950" cy="23876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400" b="1" i="0" spc="3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 dirty="0"/>
              <a:t>MODIFIEZ LE STYLE </a:t>
            </a:r>
            <a:br>
              <a:rPr lang="fr-FR" dirty="0"/>
            </a:br>
            <a:r>
              <a:rPr lang="fr-FR" dirty="0"/>
              <a:t>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09145" y="4016479"/>
            <a:ext cx="646595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809625" y="5987331"/>
            <a:ext cx="1663700" cy="556343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356267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habits, capture d’écran, Visage humain, personne&#10;&#10;Le contenu généré par l’IA peut être incorrect.">
            <a:extLst>
              <a:ext uri="{FF2B5EF4-FFF2-40B4-BE49-F238E27FC236}">
                <a16:creationId xmlns:a16="http://schemas.microsoft.com/office/drawing/2014/main" id="{B89643C8-A57D-8513-3BBB-50F2092987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809145" y="1536804"/>
            <a:ext cx="6465950" cy="23876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400" b="1" i="0" spc="3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 dirty="0"/>
              <a:t>MODIFIEZ LE STYLE </a:t>
            </a:r>
            <a:br>
              <a:rPr lang="fr-FR" dirty="0"/>
            </a:br>
            <a:r>
              <a:rPr lang="fr-FR" dirty="0"/>
              <a:t>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09145" y="4016479"/>
            <a:ext cx="646595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809625" y="5987331"/>
            <a:ext cx="1663700" cy="556343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98785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794084" y="341062"/>
            <a:ext cx="10575757" cy="524561"/>
          </a:xfrm>
        </p:spPr>
        <p:txBody>
          <a:bodyPr/>
          <a:lstStyle>
            <a:lvl1pPr>
              <a:defRPr spc="3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94086" y="1502793"/>
            <a:ext cx="990600" cy="500933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 dirty="0"/>
              <a:t>##</a:t>
            </a:r>
          </a:p>
        </p:txBody>
      </p:sp>
      <p:sp>
        <p:nvSpPr>
          <p:cNvPr id="6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794084" y="2053273"/>
            <a:ext cx="3240000" cy="809195"/>
          </a:xfrm>
        </p:spPr>
        <p:txBody>
          <a:bodyPr>
            <a:normAutofit/>
          </a:bodyPr>
          <a:lstStyle>
            <a:lvl1pPr marL="0" indent="0">
              <a:buNone/>
              <a:defRPr sz="2400" b="0"/>
            </a:lvl1pPr>
          </a:lstStyle>
          <a:p>
            <a:pPr lvl="0"/>
            <a:r>
              <a:rPr lang="fr-FR" dirty="0"/>
              <a:t>Titre partie</a:t>
            </a:r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4476001" y="1502793"/>
            <a:ext cx="990600" cy="500933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 dirty="0"/>
              <a:t>##</a:t>
            </a:r>
          </a:p>
        </p:txBody>
      </p:sp>
      <p:sp>
        <p:nvSpPr>
          <p:cNvPr id="8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4476000" y="2053273"/>
            <a:ext cx="3240000" cy="809195"/>
          </a:xfrm>
        </p:spPr>
        <p:txBody>
          <a:bodyPr>
            <a:normAutofit/>
          </a:bodyPr>
          <a:lstStyle>
            <a:lvl1pPr marL="0" indent="0">
              <a:buNone/>
              <a:defRPr sz="2400" b="0"/>
            </a:lvl1pPr>
          </a:lstStyle>
          <a:p>
            <a:pPr lvl="0"/>
            <a:r>
              <a:rPr lang="fr-FR" dirty="0"/>
              <a:t>Titre partie</a:t>
            </a:r>
          </a:p>
        </p:txBody>
      </p:sp>
      <p:sp>
        <p:nvSpPr>
          <p:cNvPr id="9" name="Espace réservé du texte 4"/>
          <p:cNvSpPr>
            <a:spLocks noGrp="1"/>
          </p:cNvSpPr>
          <p:nvPr>
            <p:ph type="body" sz="quarter" idx="15" hasCustomPrompt="1"/>
          </p:nvPr>
        </p:nvSpPr>
        <p:spPr>
          <a:xfrm>
            <a:off x="8157916" y="1502793"/>
            <a:ext cx="990600" cy="500933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 dirty="0"/>
              <a:t>##</a:t>
            </a:r>
          </a:p>
        </p:txBody>
      </p:sp>
      <p:sp>
        <p:nvSpPr>
          <p:cNvPr id="10" name="Espace réservé du texte 4"/>
          <p:cNvSpPr>
            <a:spLocks noGrp="1"/>
          </p:cNvSpPr>
          <p:nvPr>
            <p:ph type="body" sz="quarter" idx="16" hasCustomPrompt="1"/>
          </p:nvPr>
        </p:nvSpPr>
        <p:spPr>
          <a:xfrm>
            <a:off x="8157915" y="2053273"/>
            <a:ext cx="3240000" cy="809195"/>
          </a:xfrm>
        </p:spPr>
        <p:txBody>
          <a:bodyPr>
            <a:normAutofit/>
          </a:bodyPr>
          <a:lstStyle>
            <a:lvl1pPr marL="0" indent="0">
              <a:buNone/>
              <a:defRPr sz="2400" b="0"/>
            </a:lvl1pPr>
          </a:lstStyle>
          <a:p>
            <a:pPr lvl="0"/>
            <a:r>
              <a:rPr lang="fr-FR" dirty="0"/>
              <a:t>Titre partie</a:t>
            </a:r>
          </a:p>
        </p:txBody>
      </p:sp>
      <p:sp>
        <p:nvSpPr>
          <p:cNvPr id="26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794086" y="3739941"/>
            <a:ext cx="990600" cy="500933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 dirty="0"/>
              <a:t>##</a:t>
            </a:r>
          </a:p>
        </p:txBody>
      </p:sp>
      <p:sp>
        <p:nvSpPr>
          <p:cNvPr id="27" name="Espace réservé du texte 4"/>
          <p:cNvSpPr>
            <a:spLocks noGrp="1"/>
          </p:cNvSpPr>
          <p:nvPr>
            <p:ph type="body" sz="quarter" idx="21" hasCustomPrompt="1"/>
          </p:nvPr>
        </p:nvSpPr>
        <p:spPr>
          <a:xfrm>
            <a:off x="794084" y="4290421"/>
            <a:ext cx="3240000" cy="809195"/>
          </a:xfrm>
        </p:spPr>
        <p:txBody>
          <a:bodyPr>
            <a:normAutofit/>
          </a:bodyPr>
          <a:lstStyle>
            <a:lvl1pPr marL="0" indent="0">
              <a:buNone/>
              <a:defRPr sz="2400" b="0"/>
            </a:lvl1pPr>
          </a:lstStyle>
          <a:p>
            <a:pPr lvl="0"/>
            <a:r>
              <a:rPr lang="fr-FR" dirty="0"/>
              <a:t>Titre partie</a:t>
            </a:r>
          </a:p>
        </p:txBody>
      </p:sp>
      <p:sp>
        <p:nvSpPr>
          <p:cNvPr id="28" name="Espace réservé du texte 4"/>
          <p:cNvSpPr>
            <a:spLocks noGrp="1"/>
          </p:cNvSpPr>
          <p:nvPr>
            <p:ph type="body" sz="quarter" idx="22" hasCustomPrompt="1"/>
          </p:nvPr>
        </p:nvSpPr>
        <p:spPr>
          <a:xfrm>
            <a:off x="4476001" y="3739941"/>
            <a:ext cx="990600" cy="500933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 dirty="0"/>
              <a:t>##</a:t>
            </a:r>
          </a:p>
        </p:txBody>
      </p:sp>
      <p:sp>
        <p:nvSpPr>
          <p:cNvPr id="29" name="Espace réservé du texte 4"/>
          <p:cNvSpPr>
            <a:spLocks noGrp="1"/>
          </p:cNvSpPr>
          <p:nvPr>
            <p:ph type="body" sz="quarter" idx="23" hasCustomPrompt="1"/>
          </p:nvPr>
        </p:nvSpPr>
        <p:spPr>
          <a:xfrm>
            <a:off x="4476000" y="4290421"/>
            <a:ext cx="3240000" cy="809195"/>
          </a:xfrm>
        </p:spPr>
        <p:txBody>
          <a:bodyPr>
            <a:normAutofit/>
          </a:bodyPr>
          <a:lstStyle>
            <a:lvl1pPr marL="0" indent="0">
              <a:buNone/>
              <a:defRPr sz="2400" b="0"/>
            </a:lvl1pPr>
          </a:lstStyle>
          <a:p>
            <a:pPr lvl="0"/>
            <a:r>
              <a:rPr lang="fr-FR" dirty="0"/>
              <a:t>Titre partie</a:t>
            </a:r>
          </a:p>
        </p:txBody>
      </p:sp>
    </p:spTree>
    <p:extLst>
      <p:ext uri="{BB962C8B-B14F-4D97-AF65-F5344CB8AC3E}">
        <p14:creationId xmlns:p14="http://schemas.microsoft.com/office/powerpoint/2010/main" val="18847797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noFill/>
        </p:spPr>
        <p:txBody>
          <a:bodyPr/>
          <a:lstStyle>
            <a:lvl1pPr>
              <a:defRPr spc="3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94084" y="1646237"/>
            <a:ext cx="10559716" cy="4227301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4" hasCustomPrompt="1"/>
          </p:nvPr>
        </p:nvSpPr>
        <p:spPr>
          <a:xfrm>
            <a:off x="794084" y="897409"/>
            <a:ext cx="10559716" cy="425213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 dirty="0"/>
              <a:t>Ajouter un sous-titre</a:t>
            </a:r>
          </a:p>
        </p:txBody>
      </p:sp>
      <p:sp>
        <p:nvSpPr>
          <p:cNvPr id="7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02220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794084" y="1825625"/>
            <a:ext cx="5225716" cy="4058340"/>
          </a:xfrm>
        </p:spPr>
        <p:txBody>
          <a:bodyPr/>
          <a:lstStyle>
            <a:lvl1pPr>
              <a:defRPr sz="2400">
                <a:solidFill>
                  <a:srgbClr val="3C3C3C"/>
                </a:solidFill>
              </a:defRPr>
            </a:lvl1pPr>
            <a:lvl2pPr>
              <a:defRPr sz="2000">
                <a:solidFill>
                  <a:srgbClr val="3C3C3C"/>
                </a:solidFill>
              </a:defRPr>
            </a:lvl2pPr>
            <a:lvl3pPr>
              <a:defRPr sz="1600">
                <a:solidFill>
                  <a:srgbClr val="3C3C3C"/>
                </a:solidFill>
              </a:defRPr>
            </a:lvl3pPr>
            <a:lvl4pPr>
              <a:defRPr sz="1400">
                <a:solidFill>
                  <a:srgbClr val="3C3C3C"/>
                </a:solidFill>
              </a:defRPr>
            </a:lvl4pPr>
            <a:lvl5pPr>
              <a:defRPr sz="1400">
                <a:solidFill>
                  <a:srgbClr val="3C3C3C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0" name="Titre 1"/>
          <p:cNvSpPr>
            <a:spLocks noGrp="1"/>
          </p:cNvSpPr>
          <p:nvPr>
            <p:ph type="title" hasCustomPrompt="1"/>
          </p:nvPr>
        </p:nvSpPr>
        <p:spPr>
          <a:xfrm>
            <a:off x="794084" y="365125"/>
            <a:ext cx="10559716" cy="524561"/>
          </a:xfrm>
          <a:noFill/>
        </p:spPr>
        <p:txBody>
          <a:bodyPr/>
          <a:lstStyle>
            <a:lvl1pPr>
              <a:defRPr spc="3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1" name="Espace réservé du texte 9"/>
          <p:cNvSpPr>
            <a:spLocks noGrp="1"/>
          </p:cNvSpPr>
          <p:nvPr>
            <p:ph type="body" sz="quarter" idx="14" hasCustomPrompt="1"/>
          </p:nvPr>
        </p:nvSpPr>
        <p:spPr>
          <a:xfrm>
            <a:off x="794084" y="897409"/>
            <a:ext cx="10559716" cy="425213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 dirty="0"/>
              <a:t>Ajouter un sous-titre</a:t>
            </a:r>
          </a:p>
        </p:txBody>
      </p:sp>
      <p:sp>
        <p:nvSpPr>
          <p:cNvPr id="12" name="Espace réservé du contenu 2"/>
          <p:cNvSpPr>
            <a:spLocks noGrp="1"/>
          </p:cNvSpPr>
          <p:nvPr>
            <p:ph sz="half" idx="15"/>
          </p:nvPr>
        </p:nvSpPr>
        <p:spPr>
          <a:xfrm>
            <a:off x="6172200" y="1825625"/>
            <a:ext cx="5181600" cy="4058340"/>
          </a:xfrm>
        </p:spPr>
        <p:txBody>
          <a:bodyPr/>
          <a:lstStyle>
            <a:lvl1pPr>
              <a:defRPr sz="2400">
                <a:solidFill>
                  <a:srgbClr val="3C3C3C"/>
                </a:solidFill>
              </a:defRPr>
            </a:lvl1pPr>
            <a:lvl2pPr>
              <a:defRPr sz="2000">
                <a:solidFill>
                  <a:srgbClr val="3C3C3C"/>
                </a:solidFill>
              </a:defRPr>
            </a:lvl2pPr>
            <a:lvl3pPr>
              <a:defRPr sz="1600">
                <a:solidFill>
                  <a:srgbClr val="3C3C3C"/>
                </a:solidFill>
              </a:defRPr>
            </a:lvl3pPr>
            <a:lvl4pPr>
              <a:defRPr sz="1400">
                <a:solidFill>
                  <a:srgbClr val="3C3C3C"/>
                </a:solidFill>
              </a:defRPr>
            </a:lvl4pPr>
            <a:lvl5pPr>
              <a:defRPr sz="1400">
                <a:solidFill>
                  <a:srgbClr val="3C3C3C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8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3211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94084" y="1501892"/>
            <a:ext cx="5203491" cy="8239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fr-FR" sz="2000" smtClean="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994" y="1511416"/>
            <a:ext cx="5182394" cy="814387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fr-FR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13" name="Titre 1"/>
          <p:cNvSpPr>
            <a:spLocks noGrp="1"/>
          </p:cNvSpPr>
          <p:nvPr>
            <p:ph type="title" hasCustomPrompt="1"/>
          </p:nvPr>
        </p:nvSpPr>
        <p:spPr>
          <a:xfrm>
            <a:off x="794084" y="365125"/>
            <a:ext cx="10559716" cy="524561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4" name="Espace réservé du texte 9"/>
          <p:cNvSpPr>
            <a:spLocks noGrp="1"/>
          </p:cNvSpPr>
          <p:nvPr>
            <p:ph type="body" sz="quarter" idx="14" hasCustomPrompt="1"/>
          </p:nvPr>
        </p:nvSpPr>
        <p:spPr>
          <a:xfrm>
            <a:off x="794084" y="897409"/>
            <a:ext cx="10559716" cy="425213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 dirty="0"/>
              <a:t>Ajouter un sous-titre</a:t>
            </a:r>
          </a:p>
        </p:txBody>
      </p:sp>
      <p:sp>
        <p:nvSpPr>
          <p:cNvPr id="17" name="Espace réservé du contenu 2"/>
          <p:cNvSpPr>
            <a:spLocks noGrp="1"/>
          </p:cNvSpPr>
          <p:nvPr>
            <p:ph sz="half" idx="15"/>
          </p:nvPr>
        </p:nvSpPr>
        <p:spPr>
          <a:xfrm>
            <a:off x="794084" y="2505073"/>
            <a:ext cx="5225716" cy="3378891"/>
          </a:xfrm>
        </p:spPr>
        <p:txBody>
          <a:bodyPr/>
          <a:lstStyle>
            <a:lvl1pPr>
              <a:defRPr sz="2400">
                <a:solidFill>
                  <a:srgbClr val="3C3C3C"/>
                </a:solidFill>
              </a:defRPr>
            </a:lvl1pPr>
            <a:lvl2pPr>
              <a:defRPr sz="2000">
                <a:solidFill>
                  <a:srgbClr val="3C3C3C"/>
                </a:solidFill>
              </a:defRPr>
            </a:lvl2pPr>
            <a:lvl3pPr>
              <a:defRPr sz="1600">
                <a:solidFill>
                  <a:srgbClr val="3C3C3C"/>
                </a:solidFill>
              </a:defRPr>
            </a:lvl3pPr>
            <a:lvl4pPr>
              <a:defRPr sz="1400">
                <a:solidFill>
                  <a:srgbClr val="3C3C3C"/>
                </a:solidFill>
              </a:defRPr>
            </a:lvl4pPr>
            <a:lvl5pPr>
              <a:defRPr sz="1400">
                <a:solidFill>
                  <a:srgbClr val="3C3C3C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8" name="Espace réservé du contenu 2"/>
          <p:cNvSpPr>
            <a:spLocks noGrp="1"/>
          </p:cNvSpPr>
          <p:nvPr>
            <p:ph sz="half" idx="16"/>
          </p:nvPr>
        </p:nvSpPr>
        <p:spPr>
          <a:xfrm>
            <a:off x="6172994" y="2505073"/>
            <a:ext cx="5181600" cy="3378891"/>
          </a:xfrm>
        </p:spPr>
        <p:txBody>
          <a:bodyPr/>
          <a:lstStyle>
            <a:lvl1pPr>
              <a:defRPr sz="2400">
                <a:solidFill>
                  <a:srgbClr val="3C3C3C"/>
                </a:solidFill>
              </a:defRPr>
            </a:lvl1pPr>
            <a:lvl2pPr>
              <a:defRPr sz="2000">
                <a:solidFill>
                  <a:srgbClr val="3C3C3C"/>
                </a:solidFill>
              </a:defRPr>
            </a:lvl2pPr>
            <a:lvl3pPr>
              <a:defRPr sz="1600">
                <a:solidFill>
                  <a:srgbClr val="3C3C3C"/>
                </a:solidFill>
              </a:defRPr>
            </a:lvl3pPr>
            <a:lvl4pPr>
              <a:defRPr sz="1400">
                <a:solidFill>
                  <a:srgbClr val="3C3C3C"/>
                </a:solidFill>
              </a:defRPr>
            </a:lvl4pPr>
            <a:lvl5pPr>
              <a:defRPr sz="1400">
                <a:solidFill>
                  <a:srgbClr val="3C3C3C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0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02854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 hasCustomPrompt="1"/>
          </p:nvPr>
        </p:nvSpPr>
        <p:spPr>
          <a:xfrm>
            <a:off x="794084" y="365125"/>
            <a:ext cx="10559716" cy="524561"/>
          </a:xfrm>
          <a:noFill/>
        </p:spPr>
        <p:txBody>
          <a:bodyPr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9" name="Espace réservé du texte 9"/>
          <p:cNvSpPr>
            <a:spLocks noGrp="1"/>
          </p:cNvSpPr>
          <p:nvPr>
            <p:ph type="body" sz="quarter" idx="14" hasCustomPrompt="1"/>
          </p:nvPr>
        </p:nvSpPr>
        <p:spPr>
          <a:xfrm>
            <a:off x="794084" y="897409"/>
            <a:ext cx="10559716" cy="425213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 dirty="0"/>
              <a:t>Ajouter un sous-titre</a:t>
            </a:r>
          </a:p>
        </p:txBody>
      </p:sp>
      <p:sp>
        <p:nvSpPr>
          <p:cNvPr id="5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48334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0252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794084" y="457200"/>
            <a:ext cx="3977941" cy="1600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fr-FR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794084" y="2057400"/>
            <a:ext cx="3977941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2"/>
          <p:cNvSpPr>
            <a:spLocks noGrp="1"/>
          </p:cNvSpPr>
          <p:nvPr>
            <p:ph sz="half" idx="13"/>
          </p:nvPr>
        </p:nvSpPr>
        <p:spPr>
          <a:xfrm>
            <a:off x="5331229" y="987424"/>
            <a:ext cx="6172200" cy="4881563"/>
          </a:xfrm>
        </p:spPr>
        <p:txBody>
          <a:bodyPr/>
          <a:lstStyle>
            <a:lvl1pPr>
              <a:defRPr sz="2400">
                <a:solidFill>
                  <a:srgbClr val="3C3C3C"/>
                </a:solidFill>
              </a:defRPr>
            </a:lvl1pPr>
            <a:lvl2pPr>
              <a:defRPr sz="2000">
                <a:solidFill>
                  <a:srgbClr val="3C3C3C"/>
                </a:solidFill>
              </a:defRPr>
            </a:lvl2pPr>
            <a:lvl3pPr>
              <a:defRPr sz="1600">
                <a:solidFill>
                  <a:srgbClr val="3C3C3C"/>
                </a:solidFill>
              </a:defRPr>
            </a:lvl3pPr>
            <a:lvl4pPr>
              <a:defRPr sz="1400">
                <a:solidFill>
                  <a:srgbClr val="3C3C3C"/>
                </a:solidFill>
              </a:defRPr>
            </a:lvl4pPr>
            <a:lvl5pPr>
              <a:defRPr sz="1400">
                <a:solidFill>
                  <a:srgbClr val="3C3C3C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8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51787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794084" y="457200"/>
            <a:ext cx="3977941" cy="1600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fr-FR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794084" y="2057400"/>
            <a:ext cx="3977941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947841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FR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8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20388"/>
            <a:ext cx="10515600" cy="52585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fr-FR" dirty="0">
                <a:solidFill>
                  <a:schemeClr val="accent3"/>
                </a:solidFill>
              </a:defRPr>
            </a:lvl1pPr>
          </a:lstStyle>
          <a:p>
            <a:pPr marL="0" lvl="0" indent="0">
              <a:buNone/>
            </a:pPr>
            <a:r>
              <a:rPr lang="fr-FR" sz="2800" dirty="0"/>
              <a:t>Ajoutez un sous-titre</a:t>
            </a:r>
          </a:p>
        </p:txBody>
      </p:sp>
      <p:sp>
        <p:nvSpPr>
          <p:cNvPr id="7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49820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28872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114636" cy="211137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fr-FR" sz="4800" kern="1200" spc="300" baseline="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fr-FR" dirty="0"/>
              <a:t>TITRE DE PARTIE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135552"/>
            <a:ext cx="6213635" cy="150018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fr-FR" sz="2400" kern="1200" dirty="0" smtClean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201358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1345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114636" cy="211137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fr-FR" sz="4800" kern="1200" spc="300" baseline="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fr-FR" dirty="0"/>
              <a:t>TITRE DE PARTIE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135552"/>
            <a:ext cx="6213635" cy="150018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fr-FR" sz="2400" kern="1200" dirty="0" smtClean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27011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1345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114636" cy="211137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fr-FR" sz="4800" kern="1200" spc="300" baseline="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fr-FR" dirty="0"/>
              <a:t>TITRE DE PARTIE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135552"/>
            <a:ext cx="6213635" cy="150018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fr-FR" sz="2400" kern="1200" dirty="0" smtClean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70692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1345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114636" cy="211137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fr-FR" sz="4800" kern="1200" spc="300" baseline="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fr-FR" dirty="0"/>
              <a:t>TITRE DE PARTIE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135552"/>
            <a:ext cx="6213635" cy="150018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fr-FR" sz="2400" kern="1200" dirty="0" smtClean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u numéro de diapositive 2"/>
          <p:cNvSpPr txBox="1">
            <a:spLocks/>
          </p:cNvSpPr>
          <p:nvPr userDrawn="1"/>
        </p:nvSpPr>
        <p:spPr>
          <a:xfrm>
            <a:off x="10748385" y="6399256"/>
            <a:ext cx="6553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05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10084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114636" cy="211137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fr-FR" sz="4800" kern="1200" spc="300" baseline="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fr-FR" dirty="0"/>
              <a:t>TITRE DE PARTIE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135552"/>
            <a:ext cx="6213635" cy="150018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fr-FR" sz="2400" kern="1200" dirty="0" smtClean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586899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114636" cy="211137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fr-FR" sz="4800" kern="1200" spc="300" baseline="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fr-FR" dirty="0"/>
              <a:t>TITRE DE PARTIE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135552"/>
            <a:ext cx="6213635" cy="150018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fr-FR" sz="2400" kern="1200" dirty="0" smtClean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669646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114636" cy="211137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fr-FR" sz="4800" kern="1200" spc="300" baseline="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fr-FR" dirty="0"/>
              <a:t>TITRE DE PARTIE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135552"/>
            <a:ext cx="6213635" cy="150018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fr-FR" sz="2400" kern="1200" dirty="0" smtClean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79871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114636" cy="211137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fr-FR" sz="4800" kern="1200" spc="300" baseline="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fr-FR" dirty="0"/>
              <a:t>TITRE DE PARTIE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135552"/>
            <a:ext cx="6213635" cy="150018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fr-FR" sz="2400" kern="1200" dirty="0" smtClean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u numéro de diapositive 2"/>
          <p:cNvSpPr txBox="1">
            <a:spLocks/>
          </p:cNvSpPr>
          <p:nvPr userDrawn="1"/>
        </p:nvSpPr>
        <p:spPr>
          <a:xfrm>
            <a:off x="10748385" y="6399256"/>
            <a:ext cx="6553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05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785749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114636" cy="211137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fr-FR" sz="4800" kern="1200" spc="300" baseline="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fr-FR" dirty="0"/>
              <a:t>TITRE DE PARTIE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135552"/>
            <a:ext cx="6213635" cy="150018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fr-FR" sz="2400" kern="1200" dirty="0" smtClean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u numéro de diapositive 2"/>
          <p:cNvSpPr txBox="1">
            <a:spLocks/>
          </p:cNvSpPr>
          <p:nvPr userDrawn="1"/>
        </p:nvSpPr>
        <p:spPr>
          <a:xfrm>
            <a:off x="10748385" y="6399256"/>
            <a:ext cx="6553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05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27862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114636" cy="211137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fr-FR" sz="4800" kern="1200" spc="300" baseline="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fr-FR" dirty="0"/>
              <a:t>TITRE DE PARTIE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135552"/>
            <a:ext cx="6213635" cy="150018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fr-FR" sz="2400" kern="1200" dirty="0" smtClean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u numéro de diapositive 2"/>
          <p:cNvSpPr txBox="1">
            <a:spLocks/>
          </p:cNvSpPr>
          <p:nvPr userDrawn="1"/>
        </p:nvSpPr>
        <p:spPr>
          <a:xfrm>
            <a:off x="10748385" y="6399256"/>
            <a:ext cx="6553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05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93159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114636" cy="211137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fr-FR" sz="4800" kern="1200" spc="300" baseline="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fr-FR" dirty="0"/>
              <a:t>TITRE DE PARTIE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135552"/>
            <a:ext cx="6213635" cy="150018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fr-FR" sz="2400" kern="1200" dirty="0" smtClean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04510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114636" cy="211137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fr-FR" sz="4800" kern="1200" spc="300" baseline="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fr-FR" dirty="0"/>
              <a:t>TITRE DE PARTIE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135552"/>
            <a:ext cx="6213635" cy="150018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fr-FR" sz="2400" kern="1200" dirty="0" smtClean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84724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Titre de section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114636" cy="211137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fr-FR" sz="4800" kern="1200" spc="300" baseline="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fr-FR" dirty="0"/>
              <a:t>TITRE DE PARTIE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135552"/>
            <a:ext cx="6213635" cy="150018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fr-FR" sz="2400" kern="1200" dirty="0" smtClean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7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87631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226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94084" y="365125"/>
            <a:ext cx="10559716" cy="5245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94084" y="1522201"/>
            <a:ext cx="1055971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716301" y="6479467"/>
            <a:ext cx="6553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40753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8" r:id="rId2"/>
    <p:sldLayoutId id="2147483689" r:id="rId3"/>
    <p:sldLayoutId id="2147483681" r:id="rId4"/>
    <p:sldLayoutId id="2147483650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74" r:id="rId14"/>
    <p:sldLayoutId id="2147483682" r:id="rId15"/>
    <p:sldLayoutId id="2147483683" r:id="rId16"/>
    <p:sldLayoutId id="2147483684" r:id="rId17"/>
    <p:sldLayoutId id="2147483675" r:id="rId18"/>
    <p:sldLayoutId id="2147483676" r:id="rId19"/>
    <p:sldLayoutId id="2147483677" r:id="rId20"/>
    <p:sldLayoutId id="2147483678" r:id="rId21"/>
    <p:sldLayoutId id="2147483685" r:id="rId22"/>
    <p:sldLayoutId id="2147483686" r:id="rId23"/>
    <p:sldLayoutId id="2147483679" r:id="rId24"/>
    <p:sldLayoutId id="2147483680" r:id="rId25"/>
    <p:sldLayoutId id="2147483687" r:id="rId26"/>
    <p:sldLayoutId id="2147483660" r:id="rId2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spc="3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6.png"/><Relationship Id="rId4" Type="http://schemas.openxmlformats.org/officeDocument/2006/relationships/image" Target="../media/image5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8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2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7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2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9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9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9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9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9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PRÉSENTATION POWERPOINT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>
                <a:solidFill>
                  <a:schemeClr val="accent3"/>
                </a:solidFill>
              </a:rPr>
              <a:t>Exemples et mises en situation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01/2025</a:t>
            </a:r>
          </a:p>
        </p:txBody>
      </p:sp>
    </p:spTree>
    <p:extLst>
      <p:ext uri="{BB962C8B-B14F-4D97-AF65-F5344CB8AC3E}">
        <p14:creationId xmlns:p14="http://schemas.microsoft.com/office/powerpoint/2010/main" val="3374014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E6DE84-F5C5-AB11-DA4E-189A63F309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CDADED8-225D-4B06-543C-FFC5E76C55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2C9F405-77F0-BD4E-F1B4-0CAFED8418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7748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A28736-355F-0A37-0873-891F5ADCF6B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E319038-D150-0A5A-51DB-A583DFF5BB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147AECC-142D-DFF8-2C72-90D077F436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976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3600" b="1" dirty="0"/>
              <a:t>NUANCIER</a:t>
            </a:r>
            <a:endParaRPr lang="fr-FR" b="1" dirty="0"/>
          </a:p>
        </p:txBody>
      </p:sp>
      <p:sp>
        <p:nvSpPr>
          <p:cNvPr id="5" name="Ellipse 4"/>
          <p:cNvSpPr/>
          <p:nvPr/>
        </p:nvSpPr>
        <p:spPr>
          <a:xfrm>
            <a:off x="2631878" y="1449517"/>
            <a:ext cx="720000" cy="720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b="1" dirty="0"/>
          </a:p>
        </p:txBody>
      </p:sp>
      <p:sp>
        <p:nvSpPr>
          <p:cNvPr id="13" name="ZoneTexte 12"/>
          <p:cNvSpPr txBox="1"/>
          <p:nvPr/>
        </p:nvSpPr>
        <p:spPr>
          <a:xfrm>
            <a:off x="2521291" y="2312883"/>
            <a:ext cx="941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RVB</a:t>
            </a:r>
          </a:p>
          <a:p>
            <a:pPr algn="ctr"/>
            <a:r>
              <a:rPr lang="fr-FR" sz="1200" dirty="0"/>
              <a:t>60  60  59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727409" y="1678712"/>
            <a:ext cx="55617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b="1" dirty="0">
                <a:solidFill>
                  <a:schemeClr val="bg1"/>
                </a:solidFill>
              </a:rPr>
              <a:t>GRIS</a:t>
            </a:r>
            <a:endParaRPr lang="fr-FR" sz="1100" dirty="0">
              <a:solidFill>
                <a:schemeClr val="bg1"/>
              </a:solidFill>
            </a:endParaRPr>
          </a:p>
        </p:txBody>
      </p:sp>
      <p:grpSp>
        <p:nvGrpSpPr>
          <p:cNvPr id="43" name="Groupe 42"/>
          <p:cNvGrpSpPr/>
          <p:nvPr/>
        </p:nvGrpSpPr>
        <p:grpSpPr>
          <a:xfrm>
            <a:off x="794084" y="1449517"/>
            <a:ext cx="1032709" cy="1332334"/>
            <a:chOff x="2360638" y="3899543"/>
            <a:chExt cx="1032709" cy="1332334"/>
          </a:xfrm>
        </p:grpSpPr>
        <p:sp>
          <p:nvSpPr>
            <p:cNvPr id="6" name="Ellipse 5"/>
            <p:cNvSpPr/>
            <p:nvPr/>
          </p:nvSpPr>
          <p:spPr>
            <a:xfrm>
              <a:off x="2516993" y="3899543"/>
              <a:ext cx="720000" cy="7200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900" b="1" dirty="0"/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2360638" y="4770212"/>
              <a:ext cx="10327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/>
                <a:t>RVB</a:t>
              </a:r>
            </a:p>
            <a:p>
              <a:pPr algn="ctr"/>
              <a:r>
                <a:rPr lang="fr-FR" sz="1200" dirty="0"/>
                <a:t>50  62  72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502252" y="4044100"/>
              <a:ext cx="749482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100" b="1" dirty="0">
                  <a:solidFill>
                    <a:schemeClr val="bg1"/>
                  </a:solidFill>
                </a:rPr>
                <a:t>BLEU FONCÉ</a:t>
              </a:r>
            </a:p>
          </p:txBody>
        </p:sp>
      </p:grpSp>
      <p:grpSp>
        <p:nvGrpSpPr>
          <p:cNvPr id="3" name="Groupe 2"/>
          <p:cNvGrpSpPr/>
          <p:nvPr/>
        </p:nvGrpSpPr>
        <p:grpSpPr>
          <a:xfrm>
            <a:off x="5797922" y="1438811"/>
            <a:ext cx="1032709" cy="1335737"/>
            <a:chOff x="676568" y="3896140"/>
            <a:chExt cx="1032709" cy="1335737"/>
          </a:xfrm>
        </p:grpSpPr>
        <p:sp>
          <p:nvSpPr>
            <p:cNvPr id="7" name="Ellipse 6"/>
            <p:cNvSpPr/>
            <p:nvPr/>
          </p:nvSpPr>
          <p:spPr>
            <a:xfrm>
              <a:off x="832923" y="3896140"/>
              <a:ext cx="720000" cy="72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676568" y="4770212"/>
              <a:ext cx="10327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/>
                <a:t>RVB</a:t>
              </a:r>
            </a:p>
            <a:p>
              <a:pPr algn="ctr"/>
              <a:r>
                <a:rPr lang="fr-FR" sz="1200" dirty="0"/>
                <a:t>7  115  110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943493" y="4125335"/>
              <a:ext cx="498856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100" b="1" dirty="0">
                  <a:solidFill>
                    <a:schemeClr val="bg1"/>
                  </a:solidFill>
                </a:rPr>
                <a:t>VERT</a:t>
              </a:r>
            </a:p>
          </p:txBody>
        </p:sp>
      </p:grpSp>
      <p:grpSp>
        <p:nvGrpSpPr>
          <p:cNvPr id="44" name="Groupe 43"/>
          <p:cNvGrpSpPr/>
          <p:nvPr/>
        </p:nvGrpSpPr>
        <p:grpSpPr>
          <a:xfrm>
            <a:off x="4190179" y="1442924"/>
            <a:ext cx="1032709" cy="1331624"/>
            <a:chOff x="4075293" y="1442924"/>
            <a:chExt cx="1032709" cy="1331624"/>
          </a:xfrm>
        </p:grpSpPr>
        <p:sp>
          <p:nvSpPr>
            <p:cNvPr id="8" name="Ellipse 7"/>
            <p:cNvSpPr/>
            <p:nvPr/>
          </p:nvSpPr>
          <p:spPr>
            <a:xfrm>
              <a:off x="4231648" y="1442924"/>
              <a:ext cx="720000" cy="720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4075293" y="2312883"/>
              <a:ext cx="10327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/>
                <a:t>RVB</a:t>
              </a:r>
            </a:p>
            <a:p>
              <a:pPr algn="ctr"/>
              <a:r>
                <a:rPr lang="fr-FR" sz="1200" dirty="0"/>
                <a:t>244  153  26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242833" y="1672119"/>
              <a:ext cx="697627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100" b="1" dirty="0">
                  <a:solidFill>
                    <a:schemeClr val="bg1"/>
                  </a:solidFill>
                </a:rPr>
                <a:t>ORANGE</a:t>
              </a:r>
            </a:p>
          </p:txBody>
        </p:sp>
      </p:grpSp>
      <p:grpSp>
        <p:nvGrpSpPr>
          <p:cNvPr id="40" name="Groupe 39"/>
          <p:cNvGrpSpPr/>
          <p:nvPr/>
        </p:nvGrpSpPr>
        <p:grpSpPr>
          <a:xfrm>
            <a:off x="4141770" y="3894841"/>
            <a:ext cx="1067424" cy="1333687"/>
            <a:chOff x="2412751" y="3894841"/>
            <a:chExt cx="1067424" cy="1333687"/>
          </a:xfrm>
        </p:grpSpPr>
        <p:sp>
          <p:nvSpPr>
            <p:cNvPr id="11" name="Ellipse 10"/>
            <p:cNvSpPr/>
            <p:nvPr/>
          </p:nvSpPr>
          <p:spPr>
            <a:xfrm>
              <a:off x="2600982" y="3894841"/>
              <a:ext cx="720000" cy="720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634973" y="4131501"/>
              <a:ext cx="611065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100" b="1" dirty="0">
                  <a:solidFill>
                    <a:schemeClr val="bg1"/>
                  </a:solidFill>
                </a:rPr>
                <a:t>ROUGE</a:t>
              </a:r>
              <a:endParaRPr lang="fr-FR" sz="1100" dirty="0">
                <a:solidFill>
                  <a:schemeClr val="bg1"/>
                </a:solidFill>
              </a:endParaRPr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2412751" y="4766863"/>
              <a:ext cx="10674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/>
                <a:t>RVB</a:t>
              </a:r>
            </a:p>
            <a:p>
              <a:pPr algn="ctr"/>
              <a:r>
                <a:rPr lang="fr-FR" sz="1200" dirty="0"/>
                <a:t>200  65  53</a:t>
              </a:r>
            </a:p>
          </p:txBody>
        </p:sp>
      </p:grpSp>
      <p:grpSp>
        <p:nvGrpSpPr>
          <p:cNvPr id="45" name="Groupe 44"/>
          <p:cNvGrpSpPr/>
          <p:nvPr/>
        </p:nvGrpSpPr>
        <p:grpSpPr>
          <a:xfrm>
            <a:off x="794084" y="3894841"/>
            <a:ext cx="1032709" cy="1333687"/>
            <a:chOff x="679198" y="3894841"/>
            <a:chExt cx="1032709" cy="1333687"/>
          </a:xfrm>
        </p:grpSpPr>
        <p:sp>
          <p:nvSpPr>
            <p:cNvPr id="10" name="Ellipse 9"/>
            <p:cNvSpPr/>
            <p:nvPr/>
          </p:nvSpPr>
          <p:spPr>
            <a:xfrm>
              <a:off x="833477" y="3894841"/>
              <a:ext cx="720000" cy="72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823998" y="4131501"/>
              <a:ext cx="749482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100" b="1" dirty="0">
                  <a:solidFill>
                    <a:schemeClr val="bg1"/>
                  </a:solidFill>
                </a:rPr>
                <a:t>BLEU</a:t>
              </a:r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679198" y="4766863"/>
              <a:ext cx="10327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/>
                <a:t>RVB</a:t>
              </a:r>
            </a:p>
            <a:p>
              <a:pPr algn="ctr"/>
              <a:r>
                <a:rPr lang="fr-FR" sz="1200" dirty="0"/>
                <a:t>91  117  142</a:t>
              </a:r>
            </a:p>
          </p:txBody>
        </p:sp>
      </p:grpSp>
      <p:grpSp>
        <p:nvGrpSpPr>
          <p:cNvPr id="41" name="Groupe 40"/>
          <p:cNvGrpSpPr/>
          <p:nvPr/>
        </p:nvGrpSpPr>
        <p:grpSpPr>
          <a:xfrm>
            <a:off x="5740458" y="3894841"/>
            <a:ext cx="1147634" cy="1333687"/>
            <a:chOff x="4148307" y="3894841"/>
            <a:chExt cx="1147634" cy="1333687"/>
          </a:xfrm>
        </p:grpSpPr>
        <p:sp>
          <p:nvSpPr>
            <p:cNvPr id="12" name="Ellipse 11"/>
            <p:cNvSpPr/>
            <p:nvPr/>
          </p:nvSpPr>
          <p:spPr>
            <a:xfrm>
              <a:off x="4359561" y="3894841"/>
              <a:ext cx="720000" cy="7200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468739" y="4142362"/>
              <a:ext cx="49244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100" b="1" dirty="0">
                  <a:solidFill>
                    <a:schemeClr val="bg1"/>
                  </a:solidFill>
                </a:rPr>
                <a:t>BLEU</a:t>
              </a:r>
            </a:p>
          </p:txBody>
        </p:sp>
        <p:sp>
          <p:nvSpPr>
            <p:cNvPr id="27" name="ZoneTexte 26"/>
            <p:cNvSpPr txBox="1"/>
            <p:nvPr/>
          </p:nvSpPr>
          <p:spPr>
            <a:xfrm>
              <a:off x="4148307" y="4766863"/>
              <a:ext cx="11476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/>
                <a:t>RVB</a:t>
              </a:r>
            </a:p>
            <a:p>
              <a:pPr algn="ctr"/>
              <a:r>
                <a:rPr lang="fr-FR" sz="1200" dirty="0"/>
                <a:t>23  97  162</a:t>
              </a:r>
            </a:p>
          </p:txBody>
        </p:sp>
      </p:grpSp>
      <p:grpSp>
        <p:nvGrpSpPr>
          <p:cNvPr id="42" name="Groupe 41"/>
          <p:cNvGrpSpPr/>
          <p:nvPr/>
        </p:nvGrpSpPr>
        <p:grpSpPr>
          <a:xfrm>
            <a:off x="2386002" y="3894841"/>
            <a:ext cx="1221203" cy="1333687"/>
            <a:chOff x="5867536" y="3894841"/>
            <a:chExt cx="1221203" cy="1333687"/>
          </a:xfrm>
        </p:grpSpPr>
        <p:sp>
          <p:nvSpPr>
            <p:cNvPr id="9" name="Ellipse 8"/>
            <p:cNvSpPr/>
            <p:nvPr/>
          </p:nvSpPr>
          <p:spPr>
            <a:xfrm>
              <a:off x="6118141" y="3894841"/>
              <a:ext cx="720000" cy="720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6186233" y="4059184"/>
              <a:ext cx="583813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100" b="1" dirty="0">
                  <a:solidFill>
                    <a:schemeClr val="bg1"/>
                  </a:solidFill>
                </a:rPr>
                <a:t>GRIS </a:t>
              </a:r>
            </a:p>
            <a:p>
              <a:pPr algn="ctr"/>
              <a:r>
                <a:rPr lang="fr-FR" sz="1100" b="1" dirty="0">
                  <a:solidFill>
                    <a:schemeClr val="bg1"/>
                  </a:solidFill>
                </a:rPr>
                <a:t>CLAIR</a:t>
              </a:r>
            </a:p>
          </p:txBody>
        </p:sp>
        <p:sp>
          <p:nvSpPr>
            <p:cNvPr id="28" name="ZoneTexte 27"/>
            <p:cNvSpPr txBox="1"/>
            <p:nvPr/>
          </p:nvSpPr>
          <p:spPr>
            <a:xfrm>
              <a:off x="5867536" y="4766863"/>
              <a:ext cx="12212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/>
                <a:t>RVB</a:t>
              </a:r>
            </a:p>
            <a:p>
              <a:pPr algn="ctr"/>
              <a:r>
                <a:rPr lang="fr-FR" sz="1200" dirty="0"/>
                <a:t>178  178  178</a:t>
              </a:r>
            </a:p>
          </p:txBody>
        </p:sp>
      </p:grpSp>
      <p:cxnSp>
        <p:nvCxnSpPr>
          <p:cNvPr id="30" name="Connecteur droit 29"/>
          <p:cNvCxnSpPr/>
          <p:nvPr/>
        </p:nvCxnSpPr>
        <p:spPr>
          <a:xfrm>
            <a:off x="9229505" y="1367481"/>
            <a:ext cx="0" cy="1407067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ZoneTexte 31"/>
          <p:cNvSpPr txBox="1"/>
          <p:nvPr/>
        </p:nvSpPr>
        <p:spPr>
          <a:xfrm>
            <a:off x="9390031" y="1747848"/>
            <a:ext cx="26525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Couleurs </a:t>
            </a:r>
          </a:p>
          <a:p>
            <a:r>
              <a:rPr lang="fr-FR" dirty="0"/>
              <a:t>Principales</a:t>
            </a:r>
          </a:p>
        </p:txBody>
      </p:sp>
      <p:sp>
        <p:nvSpPr>
          <p:cNvPr id="36" name="ZoneTexte 35"/>
          <p:cNvSpPr txBox="1"/>
          <p:nvPr/>
        </p:nvSpPr>
        <p:spPr>
          <a:xfrm>
            <a:off x="9390031" y="2394179"/>
            <a:ext cx="2652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accent1"/>
                </a:solidFill>
              </a:rPr>
              <a:t>(titres, textes, formes)</a:t>
            </a:r>
          </a:p>
        </p:txBody>
      </p:sp>
      <p:cxnSp>
        <p:nvCxnSpPr>
          <p:cNvPr id="37" name="Connecteur droit 36"/>
          <p:cNvCxnSpPr/>
          <p:nvPr/>
        </p:nvCxnSpPr>
        <p:spPr>
          <a:xfrm>
            <a:off x="9229505" y="3821461"/>
            <a:ext cx="0" cy="1407067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/>
          <p:cNvSpPr txBox="1"/>
          <p:nvPr/>
        </p:nvSpPr>
        <p:spPr>
          <a:xfrm>
            <a:off x="9390031" y="4201828"/>
            <a:ext cx="26525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Couleurs </a:t>
            </a:r>
          </a:p>
          <a:p>
            <a:r>
              <a:rPr lang="fr-FR" dirty="0"/>
              <a:t>Secondaires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9390031" y="4843806"/>
            <a:ext cx="2652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accent1"/>
                </a:solidFill>
              </a:rPr>
              <a:t>(graphiques uniquement)</a:t>
            </a:r>
          </a:p>
        </p:txBody>
      </p:sp>
      <p:sp>
        <p:nvSpPr>
          <p:cNvPr id="4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37215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5495925" cy="524561"/>
          </a:xfrm>
        </p:spPr>
        <p:txBody>
          <a:bodyPr/>
          <a:lstStyle/>
          <a:p>
            <a:r>
              <a:rPr lang="fr-FR" dirty="0">
                <a:latin typeface="+mj-lt"/>
              </a:rPr>
              <a:t>TYPOGRAPHIE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/>
          </p:nvPr>
        </p:nvSpPr>
        <p:spPr>
          <a:xfrm>
            <a:off x="838200" y="897409"/>
            <a:ext cx="5495925" cy="425213"/>
          </a:xfrm>
        </p:spPr>
        <p:txBody>
          <a:bodyPr/>
          <a:lstStyle/>
          <a:p>
            <a:r>
              <a:rPr lang="fr-FR" dirty="0"/>
              <a:t>Usage sur les supports PowerPoint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38200" y="1952625"/>
            <a:ext cx="62103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spc="300" dirty="0"/>
              <a:t>CALIBRI</a:t>
            </a:r>
            <a:endParaRPr lang="fr-FR" sz="2000" spc="300" dirty="0"/>
          </a:p>
          <a:p>
            <a:endParaRPr lang="fr-FR" sz="1600" dirty="0"/>
          </a:p>
          <a:p>
            <a:pPr>
              <a:lnSpc>
                <a:spcPct val="150000"/>
              </a:lnSpc>
            </a:pPr>
            <a:r>
              <a:rPr lang="fr-FR" sz="1600" dirty="0"/>
              <a:t>ABCDEFGHIJKLMNOPQRSTUVWXYZ</a:t>
            </a:r>
          </a:p>
          <a:p>
            <a:pPr>
              <a:lnSpc>
                <a:spcPct val="150000"/>
              </a:lnSpc>
            </a:pPr>
            <a:r>
              <a:rPr lang="fr-FR" sz="1600" dirty="0"/>
              <a:t>abcdefghijklmnopqrstuvwxyz</a:t>
            </a:r>
          </a:p>
          <a:p>
            <a:pPr>
              <a:lnSpc>
                <a:spcPct val="150000"/>
              </a:lnSpc>
            </a:pPr>
            <a:r>
              <a:rPr lang="fr-FR" sz="1600" dirty="0"/>
              <a:t>0123456789</a:t>
            </a:r>
          </a:p>
          <a:p>
            <a:pPr>
              <a:lnSpc>
                <a:spcPct val="150000"/>
              </a:lnSpc>
            </a:pPr>
            <a:r>
              <a:rPr lang="fr-FR" sz="1600" dirty="0"/>
              <a:t>.,!?%&amp;$#()*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8112657" y="458128"/>
            <a:ext cx="0" cy="338554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>
            <a:off x="8212455" y="458128"/>
            <a:ext cx="27850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Titre principal | </a:t>
            </a:r>
            <a:r>
              <a:rPr lang="fr-FR" sz="1600" b="1" dirty="0"/>
              <a:t>Gras</a:t>
            </a:r>
            <a:r>
              <a:rPr lang="fr-FR" sz="1600" dirty="0"/>
              <a:t> </a:t>
            </a:r>
            <a:r>
              <a:rPr lang="fr-FR" sz="1200" dirty="0"/>
              <a:t>(32pt)</a:t>
            </a:r>
            <a:endParaRPr lang="fr-FR" sz="1600" b="1" dirty="0"/>
          </a:p>
        </p:txBody>
      </p:sp>
      <p:cxnSp>
        <p:nvCxnSpPr>
          <p:cNvPr id="13" name="Connecteur droit 12"/>
          <p:cNvCxnSpPr/>
          <p:nvPr/>
        </p:nvCxnSpPr>
        <p:spPr>
          <a:xfrm>
            <a:off x="8112657" y="931255"/>
            <a:ext cx="0" cy="338554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8212455" y="931255"/>
            <a:ext cx="26356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accent3"/>
                </a:solidFill>
              </a:rPr>
              <a:t>Titre secondaire </a:t>
            </a:r>
            <a:r>
              <a:rPr lang="fr-FR" sz="1200" dirty="0">
                <a:solidFill>
                  <a:schemeClr val="accent3"/>
                </a:solidFill>
              </a:rPr>
              <a:t>(24pt)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8112657" y="2742685"/>
            <a:ext cx="0" cy="1025822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8212455" y="2963208"/>
            <a:ext cx="26356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Texte courant, </a:t>
            </a:r>
            <a:br>
              <a:rPr lang="fr-FR" sz="1600" dirty="0"/>
            </a:br>
            <a:r>
              <a:rPr lang="fr-FR" sz="1600" dirty="0"/>
              <a:t>titre graphique </a:t>
            </a:r>
            <a:r>
              <a:rPr lang="fr-FR" sz="1200" dirty="0"/>
              <a:t>(16pt)</a:t>
            </a:r>
          </a:p>
        </p:txBody>
      </p:sp>
      <p:cxnSp>
        <p:nvCxnSpPr>
          <p:cNvPr id="15" name="Connecteur droit 14"/>
          <p:cNvCxnSpPr/>
          <p:nvPr/>
        </p:nvCxnSpPr>
        <p:spPr>
          <a:xfrm>
            <a:off x="8112657" y="1999855"/>
            <a:ext cx="0" cy="395704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8212455" y="2028430"/>
            <a:ext cx="26356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Titre | </a:t>
            </a:r>
            <a:r>
              <a:rPr lang="fr-FR" sz="1600" b="1" dirty="0"/>
              <a:t>Gras</a:t>
            </a:r>
            <a:r>
              <a:rPr lang="fr-FR" sz="1600" dirty="0"/>
              <a:t> </a:t>
            </a:r>
            <a:r>
              <a:rPr lang="fr-FR" sz="1200" dirty="0"/>
              <a:t>(20pt)</a:t>
            </a:r>
            <a:endParaRPr lang="fr-FR" sz="1200" b="1" dirty="0"/>
          </a:p>
        </p:txBody>
      </p:sp>
      <p:sp>
        <p:nvSpPr>
          <p:cNvPr id="19" name="Rectangle 18"/>
          <p:cNvSpPr/>
          <p:nvPr/>
        </p:nvSpPr>
        <p:spPr>
          <a:xfrm>
            <a:off x="838200" y="5328528"/>
            <a:ext cx="10310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11-2024</a:t>
            </a:r>
          </a:p>
        </p:txBody>
      </p:sp>
      <p:cxnSp>
        <p:nvCxnSpPr>
          <p:cNvPr id="20" name="Connecteur droit 19"/>
          <p:cNvCxnSpPr/>
          <p:nvPr/>
        </p:nvCxnSpPr>
        <p:spPr>
          <a:xfrm>
            <a:off x="8112657" y="5299953"/>
            <a:ext cx="0" cy="395704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>
            <a:off x="8212455" y="5328528"/>
            <a:ext cx="26356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Date </a:t>
            </a:r>
            <a:r>
              <a:rPr lang="fr-FR" sz="1200" dirty="0"/>
              <a:t>(18pt)</a:t>
            </a:r>
            <a:endParaRPr lang="fr-FR" sz="1200" b="1" dirty="0"/>
          </a:p>
        </p:txBody>
      </p:sp>
      <p:cxnSp>
        <p:nvCxnSpPr>
          <p:cNvPr id="23" name="Connecteur droit 22"/>
          <p:cNvCxnSpPr/>
          <p:nvPr/>
        </p:nvCxnSpPr>
        <p:spPr>
          <a:xfrm>
            <a:off x="897924" y="2409569"/>
            <a:ext cx="5436201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5489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SOMMAIRE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01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000" dirty="0"/>
              <a:t>[Insérer Partie]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02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fr-FR" sz="2000" dirty="0"/>
              <a:t>[Insérer Partie]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03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fr-FR" sz="2000" dirty="0"/>
              <a:t>[Insérer Partie]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dirty="0"/>
              <a:t>04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r>
              <a:rPr lang="fr-FR" sz="2000" dirty="0"/>
              <a:t>[Insérer Partie]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fr-FR" dirty="0"/>
              <a:t>05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23"/>
          </p:nvPr>
        </p:nvSpPr>
        <p:spPr/>
        <p:txBody>
          <a:bodyPr>
            <a:normAutofit/>
          </a:bodyPr>
          <a:lstStyle/>
          <a:p>
            <a:r>
              <a:rPr lang="fr-FR" sz="2000" dirty="0"/>
              <a:t>[Insérer Partie]</a:t>
            </a:r>
          </a:p>
        </p:txBody>
      </p:sp>
      <p:sp>
        <p:nvSpPr>
          <p:cNvPr id="1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22999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 spc="300" dirty="0">
                <a:solidFill>
                  <a:schemeClr val="accent3"/>
                </a:solidFill>
              </a:rPr>
              <a:t>01</a:t>
            </a:r>
            <a:r>
              <a:rPr lang="fr-FR" spc="300" dirty="0"/>
              <a:t> - [INSÉRER PARTIE]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5299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pc="300" dirty="0">
                <a:solidFill>
                  <a:schemeClr val="accent3"/>
                </a:solidFill>
              </a:rPr>
              <a:t>02</a:t>
            </a:r>
            <a:r>
              <a:rPr lang="fr-FR" spc="300" dirty="0"/>
              <a:t> - [INSÉRER PARTIE]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45810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pc="300" dirty="0">
                <a:solidFill>
                  <a:schemeClr val="accent3"/>
                </a:solidFill>
              </a:rPr>
              <a:t>03</a:t>
            </a:r>
            <a:r>
              <a:rPr lang="fr-FR" spc="300" dirty="0"/>
              <a:t> - [INSÉRER PARTIE]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6803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SYNTHÈSE</a:t>
            </a:r>
          </a:p>
        </p:txBody>
      </p:sp>
      <p:sp>
        <p:nvSpPr>
          <p:cNvPr id="9" name="Rectangle 8"/>
          <p:cNvSpPr/>
          <p:nvPr/>
        </p:nvSpPr>
        <p:spPr>
          <a:xfrm>
            <a:off x="838200" y="2095500"/>
            <a:ext cx="2340000" cy="74294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[Point Principal]</a:t>
            </a:r>
          </a:p>
        </p:txBody>
      </p:sp>
      <p:sp>
        <p:nvSpPr>
          <p:cNvPr id="10" name="Rectangle 9"/>
          <p:cNvSpPr/>
          <p:nvPr/>
        </p:nvSpPr>
        <p:spPr>
          <a:xfrm>
            <a:off x="3563400" y="2095500"/>
            <a:ext cx="2340000" cy="74294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[Point Principal]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88600" y="2095500"/>
            <a:ext cx="2340000" cy="74294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[Point Principal]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013800" y="2095500"/>
            <a:ext cx="2340000" cy="74294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[Point Principal]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933450" y="2981765"/>
            <a:ext cx="224474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[Sous-catégorie 1]</a:t>
            </a:r>
          </a:p>
          <a:p>
            <a:endParaRPr lang="fr-FR" sz="1600" dirty="0"/>
          </a:p>
          <a:p>
            <a:r>
              <a:rPr lang="fr-FR" sz="1600" dirty="0"/>
              <a:t>[Sous-catégorie 2]</a:t>
            </a:r>
          </a:p>
          <a:p>
            <a:endParaRPr lang="fr-FR" sz="1600" dirty="0"/>
          </a:p>
          <a:p>
            <a:r>
              <a:rPr lang="fr-FR" sz="1600" dirty="0"/>
              <a:t>[Sous-catégorie 3]</a:t>
            </a:r>
          </a:p>
          <a:p>
            <a:endParaRPr lang="fr-FR" sz="1600" dirty="0"/>
          </a:p>
          <a:p>
            <a:r>
              <a:rPr lang="fr-FR" sz="1600" dirty="0"/>
              <a:t>[Sous-catégorie 4]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838200" y="2981765"/>
            <a:ext cx="0" cy="1815882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/>
          <p:cNvSpPr txBox="1"/>
          <p:nvPr/>
        </p:nvSpPr>
        <p:spPr>
          <a:xfrm>
            <a:off x="3658651" y="2981765"/>
            <a:ext cx="224474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[Sous-catégorie 1]</a:t>
            </a:r>
          </a:p>
          <a:p>
            <a:endParaRPr lang="fr-FR" sz="1600" dirty="0"/>
          </a:p>
          <a:p>
            <a:r>
              <a:rPr lang="fr-FR" sz="1600" dirty="0"/>
              <a:t>[Sous-catégorie 2]</a:t>
            </a:r>
          </a:p>
          <a:p>
            <a:endParaRPr lang="fr-FR" sz="1600" dirty="0"/>
          </a:p>
          <a:p>
            <a:r>
              <a:rPr lang="fr-FR" sz="1600" dirty="0"/>
              <a:t>[Sous-catégorie 3]</a:t>
            </a:r>
          </a:p>
          <a:p>
            <a:endParaRPr lang="fr-FR" sz="1600" dirty="0"/>
          </a:p>
          <a:p>
            <a:r>
              <a:rPr lang="fr-FR" sz="1600" dirty="0"/>
              <a:t>[Sous-catégorie 4]</a:t>
            </a:r>
          </a:p>
        </p:txBody>
      </p:sp>
      <p:cxnSp>
        <p:nvCxnSpPr>
          <p:cNvPr id="28" name="Connecteur droit 27"/>
          <p:cNvCxnSpPr/>
          <p:nvPr/>
        </p:nvCxnSpPr>
        <p:spPr>
          <a:xfrm>
            <a:off x="3563401" y="2981765"/>
            <a:ext cx="0" cy="1815882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/>
          <p:cNvSpPr txBox="1"/>
          <p:nvPr/>
        </p:nvSpPr>
        <p:spPr>
          <a:xfrm>
            <a:off x="6381751" y="2981765"/>
            <a:ext cx="224474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[Sous-catégorie 1]</a:t>
            </a:r>
          </a:p>
          <a:p>
            <a:endParaRPr lang="fr-FR" sz="1600" dirty="0"/>
          </a:p>
          <a:p>
            <a:r>
              <a:rPr lang="fr-FR" sz="1600" dirty="0"/>
              <a:t>[Sous-catégorie 2]</a:t>
            </a:r>
          </a:p>
          <a:p>
            <a:endParaRPr lang="fr-FR" sz="1600" dirty="0"/>
          </a:p>
          <a:p>
            <a:r>
              <a:rPr lang="fr-FR" sz="1600" dirty="0"/>
              <a:t>[Sous-catégorie 3]</a:t>
            </a:r>
          </a:p>
          <a:p>
            <a:endParaRPr lang="fr-FR" sz="1600" dirty="0"/>
          </a:p>
          <a:p>
            <a:r>
              <a:rPr lang="fr-FR" sz="1600" dirty="0"/>
              <a:t>[Sous-catégorie 4]</a:t>
            </a:r>
          </a:p>
        </p:txBody>
      </p:sp>
      <p:cxnSp>
        <p:nvCxnSpPr>
          <p:cNvPr id="30" name="Connecteur droit 29"/>
          <p:cNvCxnSpPr/>
          <p:nvPr/>
        </p:nvCxnSpPr>
        <p:spPr>
          <a:xfrm>
            <a:off x="6286501" y="2981765"/>
            <a:ext cx="0" cy="1815882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/>
        </p:nvSpPr>
        <p:spPr>
          <a:xfrm>
            <a:off x="9109051" y="2981765"/>
            <a:ext cx="224474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[Sous-catégorie 1]</a:t>
            </a:r>
          </a:p>
          <a:p>
            <a:endParaRPr lang="fr-FR" sz="1600" dirty="0"/>
          </a:p>
          <a:p>
            <a:r>
              <a:rPr lang="fr-FR" sz="1600" dirty="0"/>
              <a:t>[Sous-catégorie 2]</a:t>
            </a:r>
          </a:p>
          <a:p>
            <a:endParaRPr lang="fr-FR" sz="1600" dirty="0"/>
          </a:p>
          <a:p>
            <a:r>
              <a:rPr lang="fr-FR" sz="1600" dirty="0"/>
              <a:t>[Sous-catégorie 3]</a:t>
            </a:r>
          </a:p>
          <a:p>
            <a:endParaRPr lang="fr-FR" sz="1600" dirty="0"/>
          </a:p>
          <a:p>
            <a:r>
              <a:rPr lang="fr-FR" sz="1600" dirty="0"/>
              <a:t>[Sous-catégorie 4]</a:t>
            </a:r>
          </a:p>
        </p:txBody>
      </p:sp>
      <p:cxnSp>
        <p:nvCxnSpPr>
          <p:cNvPr id="32" name="Connecteur droit 31"/>
          <p:cNvCxnSpPr/>
          <p:nvPr/>
        </p:nvCxnSpPr>
        <p:spPr>
          <a:xfrm>
            <a:off x="9013801" y="2981765"/>
            <a:ext cx="0" cy="1815882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295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SYNTHÈSE</a:t>
            </a:r>
          </a:p>
        </p:txBody>
      </p:sp>
      <p:sp>
        <p:nvSpPr>
          <p:cNvPr id="9" name="Rectangle 8"/>
          <p:cNvSpPr/>
          <p:nvPr/>
        </p:nvSpPr>
        <p:spPr>
          <a:xfrm>
            <a:off x="838200" y="2095501"/>
            <a:ext cx="2340000" cy="6272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fr-FR" b="1" dirty="0">
                <a:solidFill>
                  <a:schemeClr val="tx1"/>
                </a:solidFill>
              </a:rPr>
              <a:t>[Point Principal]</a:t>
            </a:r>
          </a:p>
        </p:txBody>
      </p:sp>
      <p:sp>
        <p:nvSpPr>
          <p:cNvPr id="10" name="Rectangle 9"/>
          <p:cNvSpPr/>
          <p:nvPr/>
        </p:nvSpPr>
        <p:spPr>
          <a:xfrm>
            <a:off x="3563400" y="2095501"/>
            <a:ext cx="2340000" cy="6272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fr-FR" b="1" dirty="0">
                <a:solidFill>
                  <a:schemeClr val="tx1"/>
                </a:solidFill>
              </a:rPr>
              <a:t>[Point Principal]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88600" y="2095501"/>
            <a:ext cx="2340000" cy="6272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fr-FR" b="1" dirty="0">
                <a:solidFill>
                  <a:schemeClr val="tx1"/>
                </a:solidFill>
              </a:rPr>
              <a:t>[Point Principal]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013800" y="2095501"/>
            <a:ext cx="2340000" cy="6272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fr-FR" b="1" dirty="0">
                <a:solidFill>
                  <a:schemeClr val="tx1"/>
                </a:solidFill>
              </a:rPr>
              <a:t>[Point Principal]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838199" y="2981765"/>
            <a:ext cx="233999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[Sous-catégorie 1]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fr-FR" sz="1600" dirty="0"/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[Sous-catégorie 2]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fr-FR" sz="1600" dirty="0"/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[Sous-catégorie 3]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fr-FR" sz="1600" dirty="0"/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[Sous-catégorie 4]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838200" y="2776985"/>
            <a:ext cx="2339999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>
            <a:off x="3560251" y="2776985"/>
            <a:ext cx="2339999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/>
        </p:nvCxnSpPr>
        <p:spPr>
          <a:xfrm>
            <a:off x="6288602" y="2776985"/>
            <a:ext cx="2339999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9013802" y="2776985"/>
            <a:ext cx="2339999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3560250" y="2981765"/>
            <a:ext cx="233999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[Sous-catégorie 1]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fr-FR" sz="1600" dirty="0"/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[Sous-catégorie 2]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fr-FR" sz="1600" dirty="0"/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[Sous-catégorie 3]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fr-FR" sz="1600" dirty="0"/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[Sous-catégorie 4]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6288601" y="2981765"/>
            <a:ext cx="233999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[Sous-catégorie 1]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fr-FR" sz="1600" dirty="0"/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[Sous-catégorie 2]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fr-FR" sz="1600" dirty="0"/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[Sous-catégorie 3]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fr-FR" sz="1600" dirty="0"/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[Sous-catégorie 4]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9013800" y="2981765"/>
            <a:ext cx="233999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[Sous-catégorie 1]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fr-FR" sz="1600" dirty="0"/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[Sous-catégorie 2]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fr-FR" sz="1600" dirty="0"/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[Sous-catégorie 3]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fr-FR" sz="1600" dirty="0"/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[Sous-catégorie 4]</a:t>
            </a:r>
          </a:p>
        </p:txBody>
      </p:sp>
      <p:sp>
        <p:nvSpPr>
          <p:cNvPr id="19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0041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GRAPHIQUES</a:t>
            </a:r>
          </a:p>
        </p:txBody>
      </p:sp>
      <p:sp>
        <p:nvSpPr>
          <p:cNvPr id="18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>
                <a:solidFill>
                  <a:schemeClr val="accent3"/>
                </a:solidFill>
              </a:rPr>
              <a:t>Diagramme à barres</a:t>
            </a:r>
          </a:p>
        </p:txBody>
      </p:sp>
      <p:graphicFrame>
        <p:nvGraphicFramePr>
          <p:cNvPr id="8" name="Graphique 7"/>
          <p:cNvGraphicFramePr/>
          <p:nvPr>
            <p:extLst>
              <p:ext uri="{D42A27DB-BD31-4B8C-83A1-F6EECF244321}">
                <p14:modId xmlns:p14="http://schemas.microsoft.com/office/powerpoint/2010/main" val="1499817699"/>
              </p:ext>
            </p:extLst>
          </p:nvPr>
        </p:nvGraphicFramePr>
        <p:xfrm>
          <a:off x="838200" y="1877824"/>
          <a:ext cx="6991350" cy="4195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5" name="Connecteur droit 14"/>
          <p:cNvCxnSpPr/>
          <p:nvPr/>
        </p:nvCxnSpPr>
        <p:spPr>
          <a:xfrm>
            <a:off x="838200" y="1867848"/>
            <a:ext cx="700087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/>
          <p:cNvSpPr txBox="1"/>
          <p:nvPr/>
        </p:nvSpPr>
        <p:spPr>
          <a:xfrm>
            <a:off x="8253455" y="1935202"/>
            <a:ext cx="310034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[Description]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Point 1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Point 2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Point 3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Point 4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Point 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/>
          </a:p>
        </p:txBody>
      </p:sp>
      <p:cxnSp>
        <p:nvCxnSpPr>
          <p:cNvPr id="17" name="Connecteur droit 16"/>
          <p:cNvCxnSpPr/>
          <p:nvPr/>
        </p:nvCxnSpPr>
        <p:spPr>
          <a:xfrm>
            <a:off x="8187358" y="1867848"/>
            <a:ext cx="3166442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83207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GRAPHIQUES</a:t>
            </a:r>
          </a:p>
        </p:txBody>
      </p:sp>
      <p:sp>
        <p:nvSpPr>
          <p:cNvPr id="18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Diagramme à barres</a:t>
            </a:r>
          </a:p>
        </p:txBody>
      </p:sp>
      <p:graphicFrame>
        <p:nvGraphicFramePr>
          <p:cNvPr id="7" name="Graphique 6"/>
          <p:cNvGraphicFramePr/>
          <p:nvPr>
            <p:extLst>
              <p:ext uri="{D42A27DB-BD31-4B8C-83A1-F6EECF244321}">
                <p14:modId xmlns:p14="http://schemas.microsoft.com/office/powerpoint/2010/main" val="3396007125"/>
              </p:ext>
            </p:extLst>
          </p:nvPr>
        </p:nvGraphicFramePr>
        <p:xfrm>
          <a:off x="838200" y="1867848"/>
          <a:ext cx="4991099" cy="41805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9" name="Connecteur droit 8"/>
          <p:cNvCxnSpPr/>
          <p:nvPr/>
        </p:nvCxnSpPr>
        <p:spPr>
          <a:xfrm>
            <a:off x="6096000" y="1867848"/>
            <a:ext cx="0" cy="4075752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6362701" y="1867848"/>
            <a:ext cx="4991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[Description / Image]</a:t>
            </a:r>
          </a:p>
        </p:txBody>
      </p:sp>
      <p:sp>
        <p:nvSpPr>
          <p:cNvPr id="10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42693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aphique 7"/>
          <p:cNvGraphicFramePr/>
          <p:nvPr>
            <p:extLst>
              <p:ext uri="{D42A27DB-BD31-4B8C-83A1-F6EECF244321}">
                <p14:modId xmlns:p14="http://schemas.microsoft.com/office/powerpoint/2010/main" val="2903441557"/>
              </p:ext>
            </p:extLst>
          </p:nvPr>
        </p:nvGraphicFramePr>
        <p:xfrm>
          <a:off x="838201" y="1922702"/>
          <a:ext cx="5013960" cy="3744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GRAPHIQUES</a:t>
            </a:r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Diagramme circulaire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6209969" y="1867848"/>
            <a:ext cx="5143831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6209969" y="1935201"/>
            <a:ext cx="514383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[Description &amp; points importants]</a:t>
            </a:r>
          </a:p>
          <a:p>
            <a:pPr marL="285750" indent="-28575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Point 1</a:t>
            </a:r>
          </a:p>
          <a:p>
            <a:pPr marL="285750" indent="-28575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Point 2</a:t>
            </a:r>
          </a:p>
          <a:p>
            <a:pPr marL="285750" indent="-28575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Point 3</a:t>
            </a:r>
          </a:p>
          <a:p>
            <a:pPr marL="285750" indent="-28575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Point 4</a:t>
            </a:r>
          </a:p>
          <a:p>
            <a:pPr marL="285750" indent="-28575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Point 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838200" y="1867848"/>
            <a:ext cx="5013961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79086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GRAPHIQUES</a:t>
            </a:r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Graphique combiné</a:t>
            </a:r>
          </a:p>
        </p:txBody>
      </p:sp>
      <p:graphicFrame>
        <p:nvGraphicFramePr>
          <p:cNvPr id="9" name="Graphique 8"/>
          <p:cNvGraphicFramePr/>
          <p:nvPr>
            <p:extLst>
              <p:ext uri="{D42A27DB-BD31-4B8C-83A1-F6EECF244321}">
                <p14:modId xmlns:p14="http://schemas.microsoft.com/office/powerpoint/2010/main" val="134017796"/>
              </p:ext>
            </p:extLst>
          </p:nvPr>
        </p:nvGraphicFramePr>
        <p:xfrm>
          <a:off x="838200" y="1416908"/>
          <a:ext cx="10515600" cy="4608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57431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oneTexte 17"/>
          <p:cNvSpPr txBox="1"/>
          <p:nvPr/>
        </p:nvSpPr>
        <p:spPr>
          <a:xfrm>
            <a:off x="969047" y="3369348"/>
            <a:ext cx="34257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[Données Série 2]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 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38199" y="1804086"/>
            <a:ext cx="3766979" cy="4127157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GRAPHIQUES</a:t>
            </a:r>
          </a:p>
        </p:txBody>
      </p:sp>
      <p:sp>
        <p:nvSpPr>
          <p:cNvPr id="3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Graphique en aires</a:t>
            </a:r>
          </a:p>
        </p:txBody>
      </p:sp>
      <p:graphicFrame>
        <p:nvGraphicFramePr>
          <p:cNvPr id="9" name="Graphique 8"/>
          <p:cNvGraphicFramePr/>
          <p:nvPr>
            <p:extLst>
              <p:ext uri="{D42A27DB-BD31-4B8C-83A1-F6EECF244321}">
                <p14:modId xmlns:p14="http://schemas.microsoft.com/office/powerpoint/2010/main" val="614999444"/>
              </p:ext>
            </p:extLst>
          </p:nvPr>
        </p:nvGraphicFramePr>
        <p:xfrm>
          <a:off x="4947385" y="1646237"/>
          <a:ext cx="6406415" cy="4369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ZoneTexte 15"/>
          <p:cNvSpPr txBox="1"/>
          <p:nvPr/>
        </p:nvSpPr>
        <p:spPr>
          <a:xfrm>
            <a:off x="969047" y="4630257"/>
            <a:ext cx="34257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[Données Série 1]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 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969047" y="2108439"/>
            <a:ext cx="34257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[Données Série 3]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 </a:t>
            </a:r>
          </a:p>
        </p:txBody>
      </p:sp>
      <p:grpSp>
        <p:nvGrpSpPr>
          <p:cNvPr id="31" name="Groupe 30"/>
          <p:cNvGrpSpPr/>
          <p:nvPr/>
        </p:nvGrpSpPr>
        <p:grpSpPr>
          <a:xfrm>
            <a:off x="4436269" y="3698756"/>
            <a:ext cx="338137" cy="338137"/>
            <a:chOff x="4387139" y="3815640"/>
            <a:chExt cx="338137" cy="338137"/>
          </a:xfrm>
        </p:grpSpPr>
        <p:sp>
          <p:nvSpPr>
            <p:cNvPr id="21" name="Ellipse 20"/>
            <p:cNvSpPr/>
            <p:nvPr/>
          </p:nvSpPr>
          <p:spPr>
            <a:xfrm>
              <a:off x="4387139" y="3815640"/>
              <a:ext cx="338137" cy="33813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  <p:sp>
          <p:nvSpPr>
            <p:cNvPr id="23" name="Triangle 35">
              <a:extLst>
                <a:ext uri="{FF2B5EF4-FFF2-40B4-BE49-F238E27FC236}">
                  <a16:creationId xmlns:a16="http://schemas.microsoft.com/office/drawing/2014/main" id="{21DA8DA1-8F35-70FF-2A21-4746D67D9108}"/>
                </a:ext>
              </a:extLst>
            </p:cNvPr>
            <p:cNvSpPr/>
            <p:nvPr/>
          </p:nvSpPr>
          <p:spPr>
            <a:xfrm rot="5400000">
              <a:off x="4455348" y="3932245"/>
              <a:ext cx="189675" cy="109987"/>
            </a:xfrm>
            <a:prstGeom prst="triangl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466751" y="3862590"/>
              <a:ext cx="45719" cy="25479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</p:grpSp>
      <p:sp>
        <p:nvSpPr>
          <p:cNvPr id="15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434686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GRAPHIQUES</a:t>
            </a:r>
          </a:p>
        </p:txBody>
      </p:sp>
      <p:sp>
        <p:nvSpPr>
          <p:cNvPr id="25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Multiples graphiques</a:t>
            </a:r>
          </a:p>
        </p:txBody>
      </p:sp>
      <p:graphicFrame>
        <p:nvGraphicFramePr>
          <p:cNvPr id="7" name="Graphique 6"/>
          <p:cNvGraphicFramePr/>
          <p:nvPr>
            <p:extLst>
              <p:ext uri="{D42A27DB-BD31-4B8C-83A1-F6EECF244321}">
                <p14:modId xmlns:p14="http://schemas.microsoft.com/office/powerpoint/2010/main" val="2763851757"/>
              </p:ext>
            </p:extLst>
          </p:nvPr>
        </p:nvGraphicFramePr>
        <p:xfrm>
          <a:off x="838200" y="1646238"/>
          <a:ext cx="5257799" cy="2163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3" name="Connecteur droit 12"/>
          <p:cNvCxnSpPr/>
          <p:nvPr/>
        </p:nvCxnSpPr>
        <p:spPr>
          <a:xfrm>
            <a:off x="6095999" y="1781175"/>
            <a:ext cx="0" cy="41910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Graphique 14"/>
          <p:cNvGraphicFramePr/>
          <p:nvPr>
            <p:extLst>
              <p:ext uri="{D42A27DB-BD31-4B8C-83A1-F6EECF244321}">
                <p14:modId xmlns:p14="http://schemas.microsoft.com/office/powerpoint/2010/main" val="3744257909"/>
              </p:ext>
            </p:extLst>
          </p:nvPr>
        </p:nvGraphicFramePr>
        <p:xfrm>
          <a:off x="838199" y="3879849"/>
          <a:ext cx="5257799" cy="2163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9" name="Connecteur droit 18"/>
          <p:cNvCxnSpPr/>
          <p:nvPr/>
        </p:nvCxnSpPr>
        <p:spPr>
          <a:xfrm>
            <a:off x="6293708" y="3890322"/>
            <a:ext cx="5060092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6209969" y="1673174"/>
            <a:ext cx="51438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[Description 1]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6209969" y="3929999"/>
            <a:ext cx="51438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[Description 2]</a:t>
            </a:r>
          </a:p>
        </p:txBody>
      </p:sp>
      <p:sp>
        <p:nvSpPr>
          <p:cNvPr id="12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7593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GRAPHIQUES</a:t>
            </a:r>
          </a:p>
        </p:txBody>
      </p:sp>
      <p:sp>
        <p:nvSpPr>
          <p:cNvPr id="38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Courbe avec points importants</a:t>
            </a:r>
          </a:p>
        </p:txBody>
      </p:sp>
      <p:graphicFrame>
        <p:nvGraphicFramePr>
          <p:cNvPr id="7" name="Graphique 6"/>
          <p:cNvGraphicFramePr/>
          <p:nvPr>
            <p:extLst>
              <p:ext uri="{D42A27DB-BD31-4B8C-83A1-F6EECF244321}">
                <p14:modId xmlns:p14="http://schemas.microsoft.com/office/powerpoint/2010/main" val="3796013173"/>
              </p:ext>
            </p:extLst>
          </p:nvPr>
        </p:nvGraphicFramePr>
        <p:xfrm>
          <a:off x="838200" y="2686051"/>
          <a:ext cx="10515600" cy="3319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Ellipse 7"/>
          <p:cNvSpPr/>
          <p:nvPr/>
        </p:nvSpPr>
        <p:spPr>
          <a:xfrm>
            <a:off x="1314450" y="3335801"/>
            <a:ext cx="381000" cy="38100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1</a:t>
            </a:r>
          </a:p>
        </p:txBody>
      </p:sp>
      <p:sp>
        <p:nvSpPr>
          <p:cNvPr id="9" name="Ellipse 8"/>
          <p:cNvSpPr/>
          <p:nvPr/>
        </p:nvSpPr>
        <p:spPr>
          <a:xfrm>
            <a:off x="4619625" y="3095625"/>
            <a:ext cx="381000" cy="38100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2</a:t>
            </a:r>
          </a:p>
        </p:txBody>
      </p:sp>
      <p:sp>
        <p:nvSpPr>
          <p:cNvPr id="10" name="Ellipse 9"/>
          <p:cNvSpPr/>
          <p:nvPr/>
        </p:nvSpPr>
        <p:spPr>
          <a:xfrm>
            <a:off x="7191375" y="3314700"/>
            <a:ext cx="381000" cy="38100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3</a:t>
            </a:r>
          </a:p>
        </p:txBody>
      </p:sp>
      <p:sp>
        <p:nvSpPr>
          <p:cNvPr id="11" name="Ellipse 10"/>
          <p:cNvSpPr/>
          <p:nvPr/>
        </p:nvSpPr>
        <p:spPr>
          <a:xfrm>
            <a:off x="10591800" y="3001662"/>
            <a:ext cx="381000" cy="38100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4</a:t>
            </a:r>
          </a:p>
        </p:txBody>
      </p:sp>
      <p:sp>
        <p:nvSpPr>
          <p:cNvPr id="12" name="Ellipse 11"/>
          <p:cNvSpPr/>
          <p:nvPr/>
        </p:nvSpPr>
        <p:spPr>
          <a:xfrm>
            <a:off x="1967346" y="1749796"/>
            <a:ext cx="381000" cy="38100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1</a:t>
            </a:r>
          </a:p>
        </p:txBody>
      </p:sp>
      <p:cxnSp>
        <p:nvCxnSpPr>
          <p:cNvPr id="14" name="Connecteur droit 13"/>
          <p:cNvCxnSpPr/>
          <p:nvPr/>
        </p:nvCxnSpPr>
        <p:spPr>
          <a:xfrm>
            <a:off x="3477491" y="1785144"/>
            <a:ext cx="0" cy="90090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llipse 16"/>
          <p:cNvSpPr/>
          <p:nvPr/>
        </p:nvSpPr>
        <p:spPr>
          <a:xfrm>
            <a:off x="4607214" y="1749796"/>
            <a:ext cx="381000" cy="38100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2</a:t>
            </a:r>
          </a:p>
        </p:txBody>
      </p:sp>
      <p:sp>
        <p:nvSpPr>
          <p:cNvPr id="20" name="Ellipse 19"/>
          <p:cNvSpPr/>
          <p:nvPr/>
        </p:nvSpPr>
        <p:spPr>
          <a:xfrm>
            <a:off x="7225146" y="1749796"/>
            <a:ext cx="381000" cy="38100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3</a:t>
            </a:r>
          </a:p>
        </p:txBody>
      </p:sp>
      <p:sp>
        <p:nvSpPr>
          <p:cNvPr id="23" name="Ellipse 22"/>
          <p:cNvSpPr/>
          <p:nvPr/>
        </p:nvSpPr>
        <p:spPr>
          <a:xfrm>
            <a:off x="9843655" y="1749796"/>
            <a:ext cx="381000" cy="38100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4</a:t>
            </a:r>
          </a:p>
        </p:txBody>
      </p:sp>
      <p:cxnSp>
        <p:nvCxnSpPr>
          <p:cNvPr id="24" name="Connecteur droit 23"/>
          <p:cNvCxnSpPr/>
          <p:nvPr/>
        </p:nvCxnSpPr>
        <p:spPr>
          <a:xfrm>
            <a:off x="6116782" y="1785144"/>
            <a:ext cx="0" cy="90090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>
            <a:off x="8714509" y="1785144"/>
            <a:ext cx="0" cy="90090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/>
          <p:cNvSpPr txBox="1"/>
          <p:nvPr/>
        </p:nvSpPr>
        <p:spPr>
          <a:xfrm>
            <a:off x="838200" y="2195129"/>
            <a:ext cx="2639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[Description]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3477491" y="2195129"/>
            <a:ext cx="2639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[Description]</a:t>
            </a:r>
          </a:p>
        </p:txBody>
      </p:sp>
      <p:sp>
        <p:nvSpPr>
          <p:cNvPr id="33" name="ZoneTexte 32"/>
          <p:cNvSpPr txBox="1"/>
          <p:nvPr/>
        </p:nvSpPr>
        <p:spPr>
          <a:xfrm>
            <a:off x="6116783" y="2195129"/>
            <a:ext cx="25977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[Description]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8714509" y="2195129"/>
            <a:ext cx="2639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[Description]</a:t>
            </a:r>
          </a:p>
        </p:txBody>
      </p:sp>
      <p:sp>
        <p:nvSpPr>
          <p:cNvPr id="22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649898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POINTS CLÉS</a:t>
            </a:r>
          </a:p>
        </p:txBody>
      </p:sp>
      <p:sp>
        <p:nvSpPr>
          <p:cNvPr id="19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Version horizontale</a:t>
            </a:r>
          </a:p>
        </p:txBody>
      </p:sp>
      <p:cxnSp>
        <p:nvCxnSpPr>
          <p:cNvPr id="7" name="Connecteur droit 6"/>
          <p:cNvCxnSpPr/>
          <p:nvPr/>
        </p:nvCxnSpPr>
        <p:spPr>
          <a:xfrm>
            <a:off x="1466850" y="2657475"/>
            <a:ext cx="958215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llipse 4"/>
          <p:cNvSpPr/>
          <p:nvPr/>
        </p:nvSpPr>
        <p:spPr>
          <a:xfrm>
            <a:off x="838200" y="2219325"/>
            <a:ext cx="876300" cy="876300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1</a:t>
            </a:r>
          </a:p>
        </p:txBody>
      </p:sp>
      <p:sp>
        <p:nvSpPr>
          <p:cNvPr id="8" name="Ellipse 7"/>
          <p:cNvSpPr/>
          <p:nvPr/>
        </p:nvSpPr>
        <p:spPr>
          <a:xfrm>
            <a:off x="3248025" y="2219325"/>
            <a:ext cx="876300" cy="876300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2</a:t>
            </a:r>
          </a:p>
        </p:txBody>
      </p:sp>
      <p:sp>
        <p:nvSpPr>
          <p:cNvPr id="9" name="Ellipse 8"/>
          <p:cNvSpPr/>
          <p:nvPr/>
        </p:nvSpPr>
        <p:spPr>
          <a:xfrm>
            <a:off x="5657850" y="2219325"/>
            <a:ext cx="876300" cy="876300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3</a:t>
            </a:r>
          </a:p>
        </p:txBody>
      </p:sp>
      <p:sp>
        <p:nvSpPr>
          <p:cNvPr id="10" name="Ellipse 9"/>
          <p:cNvSpPr/>
          <p:nvPr/>
        </p:nvSpPr>
        <p:spPr>
          <a:xfrm>
            <a:off x="8067675" y="2219325"/>
            <a:ext cx="876300" cy="876300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4</a:t>
            </a:r>
          </a:p>
        </p:txBody>
      </p:sp>
      <p:sp>
        <p:nvSpPr>
          <p:cNvPr id="11" name="Ellipse 10"/>
          <p:cNvSpPr/>
          <p:nvPr/>
        </p:nvSpPr>
        <p:spPr>
          <a:xfrm>
            <a:off x="10477500" y="2219325"/>
            <a:ext cx="876300" cy="876300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5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309562" y="3228975"/>
            <a:ext cx="1933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[Point 1]</a:t>
            </a:r>
          </a:p>
          <a:p>
            <a:pPr algn="ctr"/>
            <a:r>
              <a:rPr lang="fr-FR" sz="1600" dirty="0"/>
              <a:t>[Description]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2719387" y="3228975"/>
            <a:ext cx="1933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[Point 2]</a:t>
            </a:r>
          </a:p>
          <a:p>
            <a:pPr algn="ctr"/>
            <a:r>
              <a:rPr lang="fr-FR" sz="1600" dirty="0"/>
              <a:t>[Description]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5129212" y="3228975"/>
            <a:ext cx="1933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[Point 3]</a:t>
            </a:r>
          </a:p>
          <a:p>
            <a:pPr algn="ctr"/>
            <a:r>
              <a:rPr lang="fr-FR" sz="1600" dirty="0"/>
              <a:t>[Description]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7539037" y="3228975"/>
            <a:ext cx="1933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[Point 4]</a:t>
            </a:r>
          </a:p>
          <a:p>
            <a:pPr algn="ctr"/>
            <a:r>
              <a:rPr lang="fr-FR" sz="1600" dirty="0"/>
              <a:t>[Description]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9948862" y="3228975"/>
            <a:ext cx="1933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[Point 5]</a:t>
            </a:r>
          </a:p>
          <a:p>
            <a:pPr algn="ctr"/>
            <a:r>
              <a:rPr lang="fr-FR" sz="1600" dirty="0"/>
              <a:t>[Description]</a:t>
            </a:r>
          </a:p>
        </p:txBody>
      </p:sp>
      <p:sp>
        <p:nvSpPr>
          <p:cNvPr id="18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26217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POINTS CLÉS</a:t>
            </a:r>
          </a:p>
        </p:txBody>
      </p:sp>
      <p:sp>
        <p:nvSpPr>
          <p:cNvPr id="31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Version verticale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838200" y="1857375"/>
            <a:ext cx="214312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1438274" y="2028824"/>
            <a:ext cx="16478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/>
              <a:t>[Point 1]</a:t>
            </a:r>
          </a:p>
        </p:txBody>
      </p:sp>
      <p:sp>
        <p:nvSpPr>
          <p:cNvPr id="8" name="Ellipse 7"/>
          <p:cNvSpPr/>
          <p:nvPr/>
        </p:nvSpPr>
        <p:spPr>
          <a:xfrm>
            <a:off x="838199" y="1980128"/>
            <a:ext cx="466725" cy="466725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1</a:t>
            </a:r>
          </a:p>
        </p:txBody>
      </p:sp>
      <p:sp>
        <p:nvSpPr>
          <p:cNvPr id="9" name="Ellipse 8"/>
          <p:cNvSpPr/>
          <p:nvPr/>
        </p:nvSpPr>
        <p:spPr>
          <a:xfrm>
            <a:off x="838199" y="2822969"/>
            <a:ext cx="466725" cy="466725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2</a:t>
            </a:r>
          </a:p>
        </p:txBody>
      </p:sp>
      <p:sp>
        <p:nvSpPr>
          <p:cNvPr id="10" name="Ellipse 9"/>
          <p:cNvSpPr/>
          <p:nvPr/>
        </p:nvSpPr>
        <p:spPr>
          <a:xfrm>
            <a:off x="838199" y="3665810"/>
            <a:ext cx="466725" cy="466725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3</a:t>
            </a:r>
          </a:p>
        </p:txBody>
      </p:sp>
      <p:sp>
        <p:nvSpPr>
          <p:cNvPr id="11" name="Ellipse 10"/>
          <p:cNvSpPr/>
          <p:nvPr/>
        </p:nvSpPr>
        <p:spPr>
          <a:xfrm>
            <a:off x="838199" y="4508651"/>
            <a:ext cx="466725" cy="466725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4</a:t>
            </a:r>
          </a:p>
        </p:txBody>
      </p:sp>
      <p:sp>
        <p:nvSpPr>
          <p:cNvPr id="12" name="Ellipse 11"/>
          <p:cNvSpPr/>
          <p:nvPr/>
        </p:nvSpPr>
        <p:spPr>
          <a:xfrm>
            <a:off x="838199" y="5351493"/>
            <a:ext cx="466725" cy="466725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5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1438274" y="2871665"/>
            <a:ext cx="16478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/>
              <a:t>[Point 2]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1438274" y="3710621"/>
            <a:ext cx="16478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/>
              <a:t>[Point 3]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1438274" y="4557347"/>
            <a:ext cx="16478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/>
              <a:t>[Point 4]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1438274" y="5400189"/>
            <a:ext cx="16478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/>
              <a:t>[Point 5]</a:t>
            </a:r>
          </a:p>
        </p:txBody>
      </p:sp>
      <p:cxnSp>
        <p:nvCxnSpPr>
          <p:cNvPr id="21" name="Connecteur droit 20"/>
          <p:cNvCxnSpPr/>
          <p:nvPr/>
        </p:nvCxnSpPr>
        <p:spPr>
          <a:xfrm>
            <a:off x="3219449" y="1857375"/>
            <a:ext cx="8134351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/>
          <p:cNvSpPr txBox="1"/>
          <p:nvPr/>
        </p:nvSpPr>
        <p:spPr>
          <a:xfrm>
            <a:off x="3219449" y="2028824"/>
            <a:ext cx="81343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[Description]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3219449" y="2871665"/>
            <a:ext cx="81343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[Description]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3219449" y="3665810"/>
            <a:ext cx="81343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[Description]</a:t>
            </a:r>
          </a:p>
        </p:txBody>
      </p:sp>
      <p:sp>
        <p:nvSpPr>
          <p:cNvPr id="29" name="ZoneTexte 28"/>
          <p:cNvSpPr txBox="1"/>
          <p:nvPr/>
        </p:nvSpPr>
        <p:spPr>
          <a:xfrm>
            <a:off x="3219449" y="4557347"/>
            <a:ext cx="81343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[Description]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3219449" y="5396362"/>
            <a:ext cx="81343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[Description]</a:t>
            </a:r>
          </a:p>
        </p:txBody>
      </p:sp>
      <p:sp>
        <p:nvSpPr>
          <p:cNvPr id="2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788513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POINTS CLÉS</a:t>
            </a:r>
          </a:p>
        </p:txBody>
      </p:sp>
      <p:sp>
        <p:nvSpPr>
          <p:cNvPr id="22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Avec images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2135"/>
            <a:ext cx="2160000" cy="21600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324"/>
          <a:stretch/>
        </p:blipFill>
        <p:spPr>
          <a:xfrm>
            <a:off x="3623588" y="1822135"/>
            <a:ext cx="2159435" cy="21600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55" b="178"/>
          <a:stretch/>
        </p:blipFill>
        <p:spPr>
          <a:xfrm>
            <a:off x="6408411" y="1822135"/>
            <a:ext cx="2160000" cy="216000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55" r="2195"/>
          <a:stretch/>
        </p:blipFill>
        <p:spPr>
          <a:xfrm>
            <a:off x="9193800" y="1810576"/>
            <a:ext cx="2160000" cy="2160000"/>
          </a:xfrm>
          <a:prstGeom prst="rect">
            <a:avLst/>
          </a:prstGeom>
        </p:spPr>
      </p:pic>
      <p:sp>
        <p:nvSpPr>
          <p:cNvPr id="10" name="Ellipse 9"/>
          <p:cNvSpPr/>
          <p:nvPr/>
        </p:nvSpPr>
        <p:spPr>
          <a:xfrm>
            <a:off x="1684837" y="4132533"/>
            <a:ext cx="466725" cy="466725"/>
          </a:xfrm>
          <a:prstGeom prst="ellipse">
            <a:avLst/>
          </a:prstGeom>
          <a:solidFill>
            <a:schemeClr val="tx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1</a:t>
            </a:r>
          </a:p>
        </p:txBody>
      </p:sp>
      <p:sp>
        <p:nvSpPr>
          <p:cNvPr id="11" name="Ellipse 10"/>
          <p:cNvSpPr/>
          <p:nvPr/>
        </p:nvSpPr>
        <p:spPr>
          <a:xfrm>
            <a:off x="4469942" y="4132534"/>
            <a:ext cx="466725" cy="466725"/>
          </a:xfrm>
          <a:prstGeom prst="ellipse">
            <a:avLst/>
          </a:prstGeom>
          <a:solidFill>
            <a:schemeClr val="tx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2</a:t>
            </a:r>
          </a:p>
        </p:txBody>
      </p:sp>
      <p:sp>
        <p:nvSpPr>
          <p:cNvPr id="12" name="Ellipse 11"/>
          <p:cNvSpPr/>
          <p:nvPr/>
        </p:nvSpPr>
        <p:spPr>
          <a:xfrm>
            <a:off x="7255048" y="4132534"/>
            <a:ext cx="466725" cy="466725"/>
          </a:xfrm>
          <a:prstGeom prst="ellipse">
            <a:avLst/>
          </a:prstGeom>
          <a:solidFill>
            <a:schemeClr val="tx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3</a:t>
            </a:r>
          </a:p>
        </p:txBody>
      </p:sp>
      <p:sp>
        <p:nvSpPr>
          <p:cNvPr id="13" name="Ellipse 12"/>
          <p:cNvSpPr/>
          <p:nvPr/>
        </p:nvSpPr>
        <p:spPr>
          <a:xfrm>
            <a:off x="10040437" y="4132535"/>
            <a:ext cx="466725" cy="466725"/>
          </a:xfrm>
          <a:prstGeom prst="ellipse">
            <a:avLst/>
          </a:prstGeom>
          <a:solidFill>
            <a:schemeClr val="tx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4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838201" y="4677255"/>
            <a:ext cx="216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[Point 1]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787270" y="5046587"/>
            <a:ext cx="2359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[Brève description]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3623588" y="4677255"/>
            <a:ext cx="216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[Point 2]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3572657" y="5046587"/>
            <a:ext cx="2359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[Brève description]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6383758" y="4677255"/>
            <a:ext cx="216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[Point 3]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6332827" y="5046587"/>
            <a:ext cx="2359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[Brève description]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9194860" y="4677255"/>
            <a:ext cx="216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[Point 4]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9143929" y="5046587"/>
            <a:ext cx="2359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[Brève description]</a:t>
            </a:r>
          </a:p>
        </p:txBody>
      </p:sp>
      <p:sp>
        <p:nvSpPr>
          <p:cNvPr id="2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57617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POINTS CLÉS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Numérotation avec filet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923926" y="1666875"/>
            <a:ext cx="704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chemeClr val="accent1"/>
                </a:solidFill>
              </a:rPr>
              <a:t>01</a:t>
            </a:r>
          </a:p>
        </p:txBody>
      </p:sp>
      <p:cxnSp>
        <p:nvCxnSpPr>
          <p:cNvPr id="7" name="Connecteur droit 6"/>
          <p:cNvCxnSpPr/>
          <p:nvPr/>
        </p:nvCxnSpPr>
        <p:spPr>
          <a:xfrm>
            <a:off x="923926" y="2251650"/>
            <a:ext cx="2160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923926" y="2395848"/>
            <a:ext cx="216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[Titre 1]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923926" y="2940155"/>
            <a:ext cx="2083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[Description]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3676362" y="2251650"/>
            <a:ext cx="2160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6428798" y="2251650"/>
            <a:ext cx="2160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>
            <a:off x="9181235" y="2251650"/>
            <a:ext cx="2160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3676362" y="1666875"/>
            <a:ext cx="704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chemeClr val="accent1"/>
                </a:solidFill>
              </a:rPr>
              <a:t>02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3676362" y="2395848"/>
            <a:ext cx="216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[Titre 2]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3676362" y="2940155"/>
            <a:ext cx="2083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[Description]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6428798" y="1666875"/>
            <a:ext cx="704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chemeClr val="accent1"/>
                </a:solidFill>
              </a:rPr>
              <a:t>03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6428798" y="2395848"/>
            <a:ext cx="216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[Titre 3]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6428798" y="2940155"/>
            <a:ext cx="2083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[Description]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9181235" y="1666875"/>
            <a:ext cx="704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chemeClr val="accent1"/>
                </a:solidFill>
              </a:rPr>
              <a:t>04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9181235" y="2395848"/>
            <a:ext cx="216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[Titre 4]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9181235" y="2940155"/>
            <a:ext cx="2083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[Description]</a:t>
            </a:r>
          </a:p>
        </p:txBody>
      </p:sp>
      <p:sp>
        <p:nvSpPr>
          <p:cNvPr id="23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74656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POINT DÉTAILLÉ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>
          <a:xfrm>
            <a:off x="838200" y="951165"/>
            <a:ext cx="10515600" cy="425213"/>
          </a:xfrm>
        </p:spPr>
        <p:txBody>
          <a:bodyPr/>
          <a:lstStyle/>
          <a:p>
            <a:r>
              <a:rPr lang="fr-FR" dirty="0"/>
              <a:t>Liste avec une image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73" r="22107"/>
          <a:stretch/>
        </p:blipFill>
        <p:spPr>
          <a:xfrm>
            <a:off x="8196649" y="1810576"/>
            <a:ext cx="3306780" cy="4006782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838200" y="1810576"/>
            <a:ext cx="703717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[Description détaillée]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 </a:t>
            </a:r>
          </a:p>
        </p:txBody>
      </p:sp>
      <p:sp>
        <p:nvSpPr>
          <p:cNvPr id="9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721510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TABLEAUX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Petit tableau</a:t>
            </a:r>
          </a:p>
        </p:txBody>
      </p:sp>
      <p:sp>
        <p:nvSpPr>
          <p:cNvPr id="5" name="Rectangle 4"/>
          <p:cNvSpPr/>
          <p:nvPr/>
        </p:nvSpPr>
        <p:spPr>
          <a:xfrm>
            <a:off x="2618643" y="1895475"/>
            <a:ext cx="1619023" cy="54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[Cat. 1]</a:t>
            </a:r>
          </a:p>
        </p:txBody>
      </p:sp>
      <p:sp>
        <p:nvSpPr>
          <p:cNvPr id="6" name="Rectangle 5"/>
          <p:cNvSpPr/>
          <p:nvPr/>
        </p:nvSpPr>
        <p:spPr>
          <a:xfrm>
            <a:off x="4397676" y="1895475"/>
            <a:ext cx="1619023" cy="54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[Cat. 2]</a:t>
            </a:r>
          </a:p>
        </p:txBody>
      </p:sp>
      <p:sp>
        <p:nvSpPr>
          <p:cNvPr id="7" name="Rectangle 6"/>
          <p:cNvSpPr/>
          <p:nvPr/>
        </p:nvSpPr>
        <p:spPr>
          <a:xfrm>
            <a:off x="6176709" y="1895475"/>
            <a:ext cx="1619023" cy="54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[Cat. 3]</a:t>
            </a:r>
          </a:p>
        </p:txBody>
      </p:sp>
      <p:sp>
        <p:nvSpPr>
          <p:cNvPr id="8" name="Rectangle 7"/>
          <p:cNvSpPr/>
          <p:nvPr/>
        </p:nvSpPr>
        <p:spPr>
          <a:xfrm>
            <a:off x="7955742" y="1895475"/>
            <a:ext cx="1619023" cy="54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[Cat. 4]</a:t>
            </a:r>
          </a:p>
        </p:txBody>
      </p:sp>
      <p:sp>
        <p:nvSpPr>
          <p:cNvPr id="9" name="Rectangle 8"/>
          <p:cNvSpPr/>
          <p:nvPr/>
        </p:nvSpPr>
        <p:spPr>
          <a:xfrm>
            <a:off x="9734776" y="1895475"/>
            <a:ext cx="1619023" cy="54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[Cat. 5]</a:t>
            </a:r>
          </a:p>
        </p:txBody>
      </p:sp>
      <p:cxnSp>
        <p:nvCxnSpPr>
          <p:cNvPr id="11" name="Connecteur droit 10"/>
          <p:cNvCxnSpPr/>
          <p:nvPr/>
        </p:nvCxnSpPr>
        <p:spPr>
          <a:xfrm>
            <a:off x="854480" y="3333750"/>
            <a:ext cx="1049931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854480" y="2731537"/>
            <a:ext cx="1580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Dimension 1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854480" y="3645271"/>
            <a:ext cx="1580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Dimension 2</a:t>
            </a:r>
          </a:p>
        </p:txBody>
      </p:sp>
      <p:cxnSp>
        <p:nvCxnSpPr>
          <p:cNvPr id="15" name="Connecteur droit 14"/>
          <p:cNvCxnSpPr/>
          <p:nvPr/>
        </p:nvCxnSpPr>
        <p:spPr>
          <a:xfrm>
            <a:off x="854480" y="4229100"/>
            <a:ext cx="1049931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854480" y="4543660"/>
            <a:ext cx="1580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Dimension 3</a:t>
            </a:r>
          </a:p>
        </p:txBody>
      </p:sp>
      <p:cxnSp>
        <p:nvCxnSpPr>
          <p:cNvPr id="21" name="Connecteur droit 20"/>
          <p:cNvCxnSpPr/>
          <p:nvPr/>
        </p:nvCxnSpPr>
        <p:spPr>
          <a:xfrm>
            <a:off x="854480" y="5143500"/>
            <a:ext cx="1049931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854480" y="5458059"/>
            <a:ext cx="1580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Dimension 4</a:t>
            </a:r>
          </a:p>
        </p:txBody>
      </p:sp>
      <p:sp>
        <p:nvSpPr>
          <p:cNvPr id="18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24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23802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TABLEAUX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Petit tableau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838201" y="1749287"/>
            <a:ext cx="5149131" cy="338554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[Cat. 1]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6209968" y="1749287"/>
            <a:ext cx="5143831" cy="338554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[Cat. 2]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838201" y="3824135"/>
            <a:ext cx="5143832" cy="338554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[Cat. 3]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6209968" y="3824135"/>
            <a:ext cx="5143832" cy="338554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[Cat. 4]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838200" y="2087841"/>
            <a:ext cx="51438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[Texte]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[Texte]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[Texte]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dirty="0"/>
          </a:p>
        </p:txBody>
      </p:sp>
      <p:sp>
        <p:nvSpPr>
          <p:cNvPr id="17" name="ZoneTexte 16"/>
          <p:cNvSpPr txBox="1"/>
          <p:nvPr/>
        </p:nvSpPr>
        <p:spPr>
          <a:xfrm>
            <a:off x="6209968" y="2087841"/>
            <a:ext cx="51438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[Texte]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[Texte]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[Texte]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dirty="0"/>
          </a:p>
        </p:txBody>
      </p:sp>
      <p:sp>
        <p:nvSpPr>
          <p:cNvPr id="18" name="ZoneTexte 17"/>
          <p:cNvSpPr txBox="1"/>
          <p:nvPr/>
        </p:nvSpPr>
        <p:spPr>
          <a:xfrm>
            <a:off x="6209968" y="4233283"/>
            <a:ext cx="51438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[Texte]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[Texte]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[Texte]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dirty="0"/>
          </a:p>
        </p:txBody>
      </p:sp>
      <p:sp>
        <p:nvSpPr>
          <p:cNvPr id="19" name="ZoneTexte 18"/>
          <p:cNvSpPr txBox="1"/>
          <p:nvPr/>
        </p:nvSpPr>
        <p:spPr>
          <a:xfrm>
            <a:off x="838200" y="4233283"/>
            <a:ext cx="51438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[Texte]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[Texte]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[Texte]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dirty="0"/>
          </a:p>
        </p:txBody>
      </p:sp>
      <p:sp>
        <p:nvSpPr>
          <p:cNvPr id="21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25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34407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TABLEAUX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Grand tableau</a:t>
            </a:r>
          </a:p>
        </p:txBody>
      </p:sp>
      <p:sp>
        <p:nvSpPr>
          <p:cNvPr id="5" name="Rectangle 4"/>
          <p:cNvSpPr/>
          <p:nvPr/>
        </p:nvSpPr>
        <p:spPr>
          <a:xfrm>
            <a:off x="838200" y="1828802"/>
            <a:ext cx="1493108" cy="304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Ligne 1</a:t>
            </a:r>
          </a:p>
        </p:txBody>
      </p:sp>
      <p:sp>
        <p:nvSpPr>
          <p:cNvPr id="6" name="Rectangle 5"/>
          <p:cNvSpPr/>
          <p:nvPr/>
        </p:nvSpPr>
        <p:spPr>
          <a:xfrm>
            <a:off x="838200" y="2249515"/>
            <a:ext cx="1493108" cy="304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Ligne 2</a:t>
            </a:r>
          </a:p>
        </p:txBody>
      </p:sp>
      <p:sp>
        <p:nvSpPr>
          <p:cNvPr id="7" name="Rectangle 6"/>
          <p:cNvSpPr/>
          <p:nvPr/>
        </p:nvSpPr>
        <p:spPr>
          <a:xfrm>
            <a:off x="838200" y="2670228"/>
            <a:ext cx="1493108" cy="304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Ligne 3</a:t>
            </a:r>
          </a:p>
        </p:txBody>
      </p:sp>
      <p:sp>
        <p:nvSpPr>
          <p:cNvPr id="8" name="Rectangle 7"/>
          <p:cNvSpPr/>
          <p:nvPr/>
        </p:nvSpPr>
        <p:spPr>
          <a:xfrm>
            <a:off x="838200" y="3090941"/>
            <a:ext cx="1493108" cy="304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Ligne 4</a:t>
            </a:r>
          </a:p>
        </p:txBody>
      </p:sp>
      <p:sp>
        <p:nvSpPr>
          <p:cNvPr id="9" name="Rectangle 8"/>
          <p:cNvSpPr/>
          <p:nvPr/>
        </p:nvSpPr>
        <p:spPr>
          <a:xfrm>
            <a:off x="838200" y="3511654"/>
            <a:ext cx="1493108" cy="304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Ligne 5</a:t>
            </a:r>
          </a:p>
        </p:txBody>
      </p:sp>
      <p:sp>
        <p:nvSpPr>
          <p:cNvPr id="10" name="Rectangle 9"/>
          <p:cNvSpPr/>
          <p:nvPr/>
        </p:nvSpPr>
        <p:spPr>
          <a:xfrm>
            <a:off x="838200" y="3932367"/>
            <a:ext cx="1493108" cy="304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Ligne 6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38200" y="4353080"/>
            <a:ext cx="1493108" cy="304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Ligne 7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38200" y="4773793"/>
            <a:ext cx="1493108" cy="304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Ligne 8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38200" y="5194506"/>
            <a:ext cx="1493108" cy="304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Ligne 9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38200" y="5615220"/>
            <a:ext cx="1493108" cy="304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Ligne 10</a:t>
            </a:r>
          </a:p>
        </p:txBody>
      </p:sp>
      <p:cxnSp>
        <p:nvCxnSpPr>
          <p:cNvPr id="16" name="Connecteur droit 15"/>
          <p:cNvCxnSpPr/>
          <p:nvPr/>
        </p:nvCxnSpPr>
        <p:spPr>
          <a:xfrm>
            <a:off x="2533800" y="1780903"/>
            <a:ext cx="129679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ZoneTexte 38"/>
          <p:cNvSpPr txBox="1"/>
          <p:nvPr/>
        </p:nvSpPr>
        <p:spPr>
          <a:xfrm>
            <a:off x="2533800" y="1828802"/>
            <a:ext cx="1296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[Unité]</a:t>
            </a:r>
          </a:p>
        </p:txBody>
      </p:sp>
      <p:sp>
        <p:nvSpPr>
          <p:cNvPr id="42" name="ZoneTexte 41"/>
          <p:cNvSpPr txBox="1"/>
          <p:nvPr/>
        </p:nvSpPr>
        <p:spPr>
          <a:xfrm>
            <a:off x="4033087" y="1828802"/>
            <a:ext cx="3232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[Catégorie 1]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7468265" y="1828802"/>
            <a:ext cx="34175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[Catégorie 2]</a:t>
            </a:r>
          </a:p>
        </p:txBody>
      </p:sp>
      <p:sp>
        <p:nvSpPr>
          <p:cNvPr id="44" name="ZoneTexte 43"/>
          <p:cNvSpPr txBox="1"/>
          <p:nvPr/>
        </p:nvSpPr>
        <p:spPr>
          <a:xfrm>
            <a:off x="2533800" y="1442349"/>
            <a:ext cx="12967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[Unité]</a:t>
            </a:r>
          </a:p>
        </p:txBody>
      </p:sp>
      <p:sp>
        <p:nvSpPr>
          <p:cNvPr id="45" name="ZoneTexte 44"/>
          <p:cNvSpPr txBox="1"/>
          <p:nvPr/>
        </p:nvSpPr>
        <p:spPr>
          <a:xfrm>
            <a:off x="4033087" y="1442349"/>
            <a:ext cx="32326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[Catégorie 1]</a:t>
            </a:r>
          </a:p>
        </p:txBody>
      </p:sp>
      <p:sp>
        <p:nvSpPr>
          <p:cNvPr id="46" name="ZoneTexte 45"/>
          <p:cNvSpPr txBox="1"/>
          <p:nvPr/>
        </p:nvSpPr>
        <p:spPr>
          <a:xfrm>
            <a:off x="7468265" y="1442349"/>
            <a:ext cx="34175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[Catégorie 2]</a:t>
            </a:r>
          </a:p>
        </p:txBody>
      </p:sp>
      <p:cxnSp>
        <p:nvCxnSpPr>
          <p:cNvPr id="47" name="Connecteur droit 46"/>
          <p:cNvCxnSpPr/>
          <p:nvPr/>
        </p:nvCxnSpPr>
        <p:spPr>
          <a:xfrm>
            <a:off x="2533800" y="2238430"/>
            <a:ext cx="8352000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/>
          <p:cNvCxnSpPr/>
          <p:nvPr/>
        </p:nvCxnSpPr>
        <p:spPr>
          <a:xfrm>
            <a:off x="2533800" y="2670228"/>
            <a:ext cx="8352000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/>
          <p:cNvCxnSpPr/>
          <p:nvPr/>
        </p:nvCxnSpPr>
        <p:spPr>
          <a:xfrm>
            <a:off x="2533800" y="3090941"/>
            <a:ext cx="8352000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/>
          <p:cNvCxnSpPr/>
          <p:nvPr/>
        </p:nvCxnSpPr>
        <p:spPr>
          <a:xfrm>
            <a:off x="2533800" y="3511654"/>
            <a:ext cx="8352000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/>
          <p:cNvCxnSpPr/>
          <p:nvPr/>
        </p:nvCxnSpPr>
        <p:spPr>
          <a:xfrm>
            <a:off x="2533800" y="3932367"/>
            <a:ext cx="8352000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/>
          <p:cNvCxnSpPr/>
          <p:nvPr/>
        </p:nvCxnSpPr>
        <p:spPr>
          <a:xfrm>
            <a:off x="2533800" y="4353080"/>
            <a:ext cx="8352000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/>
          <p:cNvCxnSpPr/>
          <p:nvPr/>
        </p:nvCxnSpPr>
        <p:spPr>
          <a:xfrm>
            <a:off x="2533800" y="4773793"/>
            <a:ext cx="8352000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/>
          <p:cNvCxnSpPr/>
          <p:nvPr/>
        </p:nvCxnSpPr>
        <p:spPr>
          <a:xfrm>
            <a:off x="2533800" y="5180399"/>
            <a:ext cx="8352000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/>
          <p:cNvCxnSpPr/>
          <p:nvPr/>
        </p:nvCxnSpPr>
        <p:spPr>
          <a:xfrm>
            <a:off x="2533800" y="5615220"/>
            <a:ext cx="8352000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ZoneTexte 55"/>
          <p:cNvSpPr txBox="1"/>
          <p:nvPr/>
        </p:nvSpPr>
        <p:spPr>
          <a:xfrm>
            <a:off x="2533800" y="2240917"/>
            <a:ext cx="1296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[Unité]</a:t>
            </a:r>
          </a:p>
        </p:txBody>
      </p:sp>
      <p:sp>
        <p:nvSpPr>
          <p:cNvPr id="57" name="ZoneTexte 56"/>
          <p:cNvSpPr txBox="1"/>
          <p:nvPr/>
        </p:nvSpPr>
        <p:spPr>
          <a:xfrm>
            <a:off x="4033087" y="2240917"/>
            <a:ext cx="3232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[Catégorie 1]</a:t>
            </a:r>
          </a:p>
        </p:txBody>
      </p:sp>
      <p:sp>
        <p:nvSpPr>
          <p:cNvPr id="58" name="ZoneTexte 57"/>
          <p:cNvSpPr txBox="1"/>
          <p:nvPr/>
        </p:nvSpPr>
        <p:spPr>
          <a:xfrm>
            <a:off x="7468265" y="2240917"/>
            <a:ext cx="34175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[Catégorie 2]</a:t>
            </a:r>
          </a:p>
        </p:txBody>
      </p:sp>
      <p:sp>
        <p:nvSpPr>
          <p:cNvPr id="59" name="ZoneTexte 58"/>
          <p:cNvSpPr txBox="1"/>
          <p:nvPr/>
        </p:nvSpPr>
        <p:spPr>
          <a:xfrm>
            <a:off x="2533800" y="2671739"/>
            <a:ext cx="1296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[Unité]</a:t>
            </a:r>
          </a:p>
        </p:txBody>
      </p:sp>
      <p:sp>
        <p:nvSpPr>
          <p:cNvPr id="60" name="ZoneTexte 59"/>
          <p:cNvSpPr txBox="1"/>
          <p:nvPr/>
        </p:nvSpPr>
        <p:spPr>
          <a:xfrm>
            <a:off x="4033087" y="2671739"/>
            <a:ext cx="3232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[Catégorie 1]</a:t>
            </a:r>
          </a:p>
        </p:txBody>
      </p:sp>
      <p:sp>
        <p:nvSpPr>
          <p:cNvPr id="61" name="ZoneTexte 60"/>
          <p:cNvSpPr txBox="1"/>
          <p:nvPr/>
        </p:nvSpPr>
        <p:spPr>
          <a:xfrm>
            <a:off x="7468265" y="2671739"/>
            <a:ext cx="34175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[Catégorie 2]</a:t>
            </a:r>
          </a:p>
        </p:txBody>
      </p:sp>
      <p:sp>
        <p:nvSpPr>
          <p:cNvPr id="62" name="ZoneTexte 61"/>
          <p:cNvSpPr txBox="1"/>
          <p:nvPr/>
        </p:nvSpPr>
        <p:spPr>
          <a:xfrm>
            <a:off x="2533800" y="3077855"/>
            <a:ext cx="1296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[Unité]</a:t>
            </a:r>
          </a:p>
        </p:txBody>
      </p:sp>
      <p:sp>
        <p:nvSpPr>
          <p:cNvPr id="63" name="ZoneTexte 62"/>
          <p:cNvSpPr txBox="1"/>
          <p:nvPr/>
        </p:nvSpPr>
        <p:spPr>
          <a:xfrm>
            <a:off x="4033087" y="3077855"/>
            <a:ext cx="3232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[Catégorie 1]</a:t>
            </a:r>
          </a:p>
        </p:txBody>
      </p:sp>
      <p:sp>
        <p:nvSpPr>
          <p:cNvPr id="64" name="ZoneTexte 63"/>
          <p:cNvSpPr txBox="1"/>
          <p:nvPr/>
        </p:nvSpPr>
        <p:spPr>
          <a:xfrm>
            <a:off x="7468265" y="3077855"/>
            <a:ext cx="34175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[Catégorie 2]</a:t>
            </a:r>
          </a:p>
        </p:txBody>
      </p:sp>
      <p:sp>
        <p:nvSpPr>
          <p:cNvPr id="65" name="ZoneTexte 64"/>
          <p:cNvSpPr txBox="1"/>
          <p:nvPr/>
        </p:nvSpPr>
        <p:spPr>
          <a:xfrm>
            <a:off x="2533800" y="3508677"/>
            <a:ext cx="1296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[Unité]</a:t>
            </a:r>
          </a:p>
        </p:txBody>
      </p:sp>
      <p:sp>
        <p:nvSpPr>
          <p:cNvPr id="66" name="ZoneTexte 65"/>
          <p:cNvSpPr txBox="1"/>
          <p:nvPr/>
        </p:nvSpPr>
        <p:spPr>
          <a:xfrm>
            <a:off x="4033087" y="3508677"/>
            <a:ext cx="3232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[Catégorie 1]</a:t>
            </a:r>
          </a:p>
        </p:txBody>
      </p:sp>
      <p:sp>
        <p:nvSpPr>
          <p:cNvPr id="67" name="ZoneTexte 66"/>
          <p:cNvSpPr txBox="1"/>
          <p:nvPr/>
        </p:nvSpPr>
        <p:spPr>
          <a:xfrm>
            <a:off x="7468265" y="3508677"/>
            <a:ext cx="34175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[Catégorie 2]</a:t>
            </a:r>
          </a:p>
        </p:txBody>
      </p:sp>
      <p:sp>
        <p:nvSpPr>
          <p:cNvPr id="72" name="ZoneTexte 71"/>
          <p:cNvSpPr txBox="1"/>
          <p:nvPr/>
        </p:nvSpPr>
        <p:spPr>
          <a:xfrm>
            <a:off x="2533800" y="3928711"/>
            <a:ext cx="1296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[Unité]</a:t>
            </a:r>
          </a:p>
        </p:txBody>
      </p:sp>
      <p:sp>
        <p:nvSpPr>
          <p:cNvPr id="73" name="ZoneTexte 72"/>
          <p:cNvSpPr txBox="1"/>
          <p:nvPr/>
        </p:nvSpPr>
        <p:spPr>
          <a:xfrm>
            <a:off x="4033087" y="3928711"/>
            <a:ext cx="3232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[Catégorie 1]</a:t>
            </a:r>
          </a:p>
        </p:txBody>
      </p:sp>
      <p:sp>
        <p:nvSpPr>
          <p:cNvPr id="74" name="ZoneTexte 73"/>
          <p:cNvSpPr txBox="1"/>
          <p:nvPr/>
        </p:nvSpPr>
        <p:spPr>
          <a:xfrm>
            <a:off x="7468265" y="3928711"/>
            <a:ext cx="34175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[Catégorie 2]</a:t>
            </a:r>
          </a:p>
        </p:txBody>
      </p:sp>
      <p:sp>
        <p:nvSpPr>
          <p:cNvPr id="75" name="ZoneTexte 74"/>
          <p:cNvSpPr txBox="1"/>
          <p:nvPr/>
        </p:nvSpPr>
        <p:spPr>
          <a:xfrm>
            <a:off x="2533800" y="4348198"/>
            <a:ext cx="1296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[Unité]</a:t>
            </a:r>
          </a:p>
        </p:txBody>
      </p:sp>
      <p:sp>
        <p:nvSpPr>
          <p:cNvPr id="76" name="ZoneTexte 75"/>
          <p:cNvSpPr txBox="1"/>
          <p:nvPr/>
        </p:nvSpPr>
        <p:spPr>
          <a:xfrm>
            <a:off x="4033087" y="4348198"/>
            <a:ext cx="3232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[Catégorie 1]</a:t>
            </a:r>
          </a:p>
        </p:txBody>
      </p:sp>
      <p:sp>
        <p:nvSpPr>
          <p:cNvPr id="77" name="ZoneTexte 76"/>
          <p:cNvSpPr txBox="1"/>
          <p:nvPr/>
        </p:nvSpPr>
        <p:spPr>
          <a:xfrm>
            <a:off x="7468265" y="4348198"/>
            <a:ext cx="34175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[Catégorie 2]</a:t>
            </a:r>
          </a:p>
        </p:txBody>
      </p:sp>
      <p:sp>
        <p:nvSpPr>
          <p:cNvPr id="78" name="ZoneTexte 77"/>
          <p:cNvSpPr txBox="1"/>
          <p:nvPr/>
        </p:nvSpPr>
        <p:spPr>
          <a:xfrm>
            <a:off x="2533800" y="4778897"/>
            <a:ext cx="1296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[Unité]</a:t>
            </a:r>
          </a:p>
        </p:txBody>
      </p:sp>
      <p:sp>
        <p:nvSpPr>
          <p:cNvPr id="79" name="ZoneTexte 78"/>
          <p:cNvSpPr txBox="1"/>
          <p:nvPr/>
        </p:nvSpPr>
        <p:spPr>
          <a:xfrm>
            <a:off x="4033087" y="4778897"/>
            <a:ext cx="3232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[Catégorie 1]</a:t>
            </a:r>
          </a:p>
        </p:txBody>
      </p:sp>
      <p:sp>
        <p:nvSpPr>
          <p:cNvPr id="80" name="ZoneTexte 79"/>
          <p:cNvSpPr txBox="1"/>
          <p:nvPr/>
        </p:nvSpPr>
        <p:spPr>
          <a:xfrm>
            <a:off x="7468265" y="4778897"/>
            <a:ext cx="34175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[Catégorie 2]</a:t>
            </a:r>
          </a:p>
        </p:txBody>
      </p:sp>
      <p:sp>
        <p:nvSpPr>
          <p:cNvPr id="81" name="ZoneTexte 80"/>
          <p:cNvSpPr txBox="1"/>
          <p:nvPr/>
        </p:nvSpPr>
        <p:spPr>
          <a:xfrm>
            <a:off x="2533800" y="5191529"/>
            <a:ext cx="1296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[Unité]</a:t>
            </a:r>
          </a:p>
        </p:txBody>
      </p:sp>
      <p:sp>
        <p:nvSpPr>
          <p:cNvPr id="82" name="ZoneTexte 81"/>
          <p:cNvSpPr txBox="1"/>
          <p:nvPr/>
        </p:nvSpPr>
        <p:spPr>
          <a:xfrm>
            <a:off x="4033087" y="5191529"/>
            <a:ext cx="3232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[Catégorie 1]</a:t>
            </a:r>
          </a:p>
        </p:txBody>
      </p:sp>
      <p:sp>
        <p:nvSpPr>
          <p:cNvPr id="83" name="ZoneTexte 82"/>
          <p:cNvSpPr txBox="1"/>
          <p:nvPr/>
        </p:nvSpPr>
        <p:spPr>
          <a:xfrm>
            <a:off x="7468265" y="5191529"/>
            <a:ext cx="34175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[Catégorie 2]</a:t>
            </a:r>
          </a:p>
        </p:txBody>
      </p:sp>
      <p:sp>
        <p:nvSpPr>
          <p:cNvPr id="84" name="ZoneTexte 83"/>
          <p:cNvSpPr txBox="1"/>
          <p:nvPr/>
        </p:nvSpPr>
        <p:spPr>
          <a:xfrm>
            <a:off x="2533800" y="5618360"/>
            <a:ext cx="1296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[Unité]</a:t>
            </a:r>
          </a:p>
        </p:txBody>
      </p:sp>
      <p:sp>
        <p:nvSpPr>
          <p:cNvPr id="85" name="ZoneTexte 84"/>
          <p:cNvSpPr txBox="1"/>
          <p:nvPr/>
        </p:nvSpPr>
        <p:spPr>
          <a:xfrm>
            <a:off x="4033087" y="5618360"/>
            <a:ext cx="3232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[Catégorie 1]</a:t>
            </a:r>
          </a:p>
        </p:txBody>
      </p:sp>
      <p:sp>
        <p:nvSpPr>
          <p:cNvPr id="86" name="ZoneTexte 85"/>
          <p:cNvSpPr txBox="1"/>
          <p:nvPr/>
        </p:nvSpPr>
        <p:spPr>
          <a:xfrm>
            <a:off x="7468265" y="5618360"/>
            <a:ext cx="34175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[Catégorie 2]</a:t>
            </a:r>
          </a:p>
        </p:txBody>
      </p:sp>
      <p:cxnSp>
        <p:nvCxnSpPr>
          <p:cNvPr id="93" name="Connecteur droit 92"/>
          <p:cNvCxnSpPr/>
          <p:nvPr/>
        </p:nvCxnSpPr>
        <p:spPr>
          <a:xfrm>
            <a:off x="4033087" y="1780903"/>
            <a:ext cx="3232686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>
            <a:off x="7468265" y="1780903"/>
            <a:ext cx="341753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26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967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TABLEAUX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Tableau de suivi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2043916"/>
              </p:ext>
            </p:extLst>
          </p:nvPr>
        </p:nvGraphicFramePr>
        <p:xfrm>
          <a:off x="838200" y="1661163"/>
          <a:ext cx="10515600" cy="4015736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90878163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800950629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930101636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546324139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71006349"/>
                    </a:ext>
                  </a:extLst>
                </a:gridCol>
              </a:tblGrid>
              <a:tr h="5019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[Catégorie]</a:t>
                      </a:r>
                      <a:endParaRPr lang="fr-FR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[KPI]</a:t>
                      </a:r>
                      <a:endParaRPr lang="fr-FR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[Objectif]</a:t>
                      </a:r>
                      <a:endParaRPr lang="fr-FR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[Résultat]</a:t>
                      </a:r>
                      <a:endParaRPr lang="fr-FR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[Statut]</a:t>
                      </a:r>
                      <a:endParaRPr lang="fr-FR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518514"/>
                  </a:ext>
                </a:extLst>
              </a:tr>
              <a:tr h="501967"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60858452"/>
                  </a:ext>
                </a:extLst>
              </a:tr>
              <a:tr h="501967"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60439730"/>
                  </a:ext>
                </a:extLst>
              </a:tr>
              <a:tr h="501967"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63435004"/>
                  </a:ext>
                </a:extLst>
              </a:tr>
              <a:tr h="501967"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60135037"/>
                  </a:ext>
                </a:extLst>
              </a:tr>
              <a:tr h="501967"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73609687"/>
                  </a:ext>
                </a:extLst>
              </a:tr>
              <a:tr h="501967"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3335305"/>
                  </a:ext>
                </a:extLst>
              </a:tr>
              <a:tr h="501967"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5177980"/>
                  </a:ext>
                </a:extLst>
              </a:tr>
            </a:tbl>
          </a:graphicData>
        </a:graphic>
      </p:graphicFrame>
      <p:sp>
        <p:nvSpPr>
          <p:cNvPr id="15" name="Oval 5">
            <a:extLst>
              <a:ext uri="{FF2B5EF4-FFF2-40B4-BE49-F238E27FC236}">
                <a16:creationId xmlns:a16="http://schemas.microsoft.com/office/drawing/2014/main" id="{4B143132-4DE3-0E4B-932D-850741A7F00C}"/>
              </a:ext>
            </a:extLst>
          </p:cNvPr>
          <p:cNvSpPr/>
          <p:nvPr/>
        </p:nvSpPr>
        <p:spPr>
          <a:xfrm>
            <a:off x="10181899" y="2270978"/>
            <a:ext cx="288000" cy="28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chemeClr val="accent4"/>
              </a:solidFill>
              <a:highlight>
                <a:srgbClr val="23DD84"/>
              </a:highlight>
            </a:endParaRPr>
          </a:p>
        </p:txBody>
      </p:sp>
      <p:sp>
        <p:nvSpPr>
          <p:cNvPr id="16" name="Oval 11">
            <a:extLst>
              <a:ext uri="{FF2B5EF4-FFF2-40B4-BE49-F238E27FC236}">
                <a16:creationId xmlns:a16="http://schemas.microsoft.com/office/drawing/2014/main" id="{BF3F4189-A7A0-8948-BEF2-937E3C64C523}"/>
              </a:ext>
            </a:extLst>
          </p:cNvPr>
          <p:cNvSpPr/>
          <p:nvPr/>
        </p:nvSpPr>
        <p:spPr>
          <a:xfrm>
            <a:off x="10181899" y="2772569"/>
            <a:ext cx="288000" cy="288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7" name="Oval 36">
            <a:extLst>
              <a:ext uri="{FF2B5EF4-FFF2-40B4-BE49-F238E27FC236}">
                <a16:creationId xmlns:a16="http://schemas.microsoft.com/office/drawing/2014/main" id="{D8142823-27FD-C343-B56E-34FAE308249D}"/>
              </a:ext>
            </a:extLst>
          </p:cNvPr>
          <p:cNvSpPr/>
          <p:nvPr/>
        </p:nvSpPr>
        <p:spPr>
          <a:xfrm>
            <a:off x="10181899" y="3274160"/>
            <a:ext cx="288000" cy="288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8" name="Oval 11">
            <a:extLst>
              <a:ext uri="{FF2B5EF4-FFF2-40B4-BE49-F238E27FC236}">
                <a16:creationId xmlns:a16="http://schemas.microsoft.com/office/drawing/2014/main" id="{BF3F4189-A7A0-8948-BEF2-937E3C64C523}"/>
              </a:ext>
            </a:extLst>
          </p:cNvPr>
          <p:cNvSpPr/>
          <p:nvPr/>
        </p:nvSpPr>
        <p:spPr>
          <a:xfrm>
            <a:off x="10181899" y="3775751"/>
            <a:ext cx="288000" cy="288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9" name="Oval 36">
            <a:extLst>
              <a:ext uri="{FF2B5EF4-FFF2-40B4-BE49-F238E27FC236}">
                <a16:creationId xmlns:a16="http://schemas.microsoft.com/office/drawing/2014/main" id="{D8142823-27FD-C343-B56E-34FAE308249D}"/>
              </a:ext>
            </a:extLst>
          </p:cNvPr>
          <p:cNvSpPr/>
          <p:nvPr/>
        </p:nvSpPr>
        <p:spPr>
          <a:xfrm>
            <a:off x="10181899" y="4277342"/>
            <a:ext cx="288000" cy="288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0" name="Oval 11">
            <a:extLst>
              <a:ext uri="{FF2B5EF4-FFF2-40B4-BE49-F238E27FC236}">
                <a16:creationId xmlns:a16="http://schemas.microsoft.com/office/drawing/2014/main" id="{BF3F4189-A7A0-8948-BEF2-937E3C64C523}"/>
              </a:ext>
            </a:extLst>
          </p:cNvPr>
          <p:cNvSpPr/>
          <p:nvPr/>
        </p:nvSpPr>
        <p:spPr>
          <a:xfrm>
            <a:off x="10181899" y="4778933"/>
            <a:ext cx="288000" cy="288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1" name="Oval 5">
            <a:extLst>
              <a:ext uri="{FF2B5EF4-FFF2-40B4-BE49-F238E27FC236}">
                <a16:creationId xmlns:a16="http://schemas.microsoft.com/office/drawing/2014/main" id="{4B143132-4DE3-0E4B-932D-850741A7F00C}"/>
              </a:ext>
            </a:extLst>
          </p:cNvPr>
          <p:cNvSpPr/>
          <p:nvPr/>
        </p:nvSpPr>
        <p:spPr>
          <a:xfrm>
            <a:off x="10181899" y="5280524"/>
            <a:ext cx="288000" cy="28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chemeClr val="accent4"/>
              </a:solidFill>
              <a:highlight>
                <a:srgbClr val="23DD84"/>
              </a:highlight>
            </a:endParaRPr>
          </a:p>
        </p:txBody>
      </p:sp>
      <p:sp>
        <p:nvSpPr>
          <p:cNvPr id="22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27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200533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GOUVERNANCE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Organigramme</a:t>
            </a:r>
          </a:p>
        </p:txBody>
      </p:sp>
      <p:sp>
        <p:nvSpPr>
          <p:cNvPr id="5" name="Rectangle 4"/>
          <p:cNvSpPr/>
          <p:nvPr/>
        </p:nvSpPr>
        <p:spPr>
          <a:xfrm>
            <a:off x="838199" y="3721208"/>
            <a:ext cx="5514893" cy="46117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[Équipe]</a:t>
            </a:r>
          </a:p>
        </p:txBody>
      </p:sp>
      <p:sp>
        <p:nvSpPr>
          <p:cNvPr id="6" name="Rectangle 5"/>
          <p:cNvSpPr/>
          <p:nvPr/>
        </p:nvSpPr>
        <p:spPr>
          <a:xfrm>
            <a:off x="838199" y="4243291"/>
            <a:ext cx="5514893" cy="148164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spcCol="360000" rtlCol="0" anchor="ctr"/>
          <a:lstStyle/>
          <a:p>
            <a:pPr>
              <a:lnSpc>
                <a:spcPct val="150000"/>
              </a:lnSpc>
            </a:pPr>
            <a:r>
              <a:rPr lang="fr-FR" sz="1400" dirty="0">
                <a:solidFill>
                  <a:schemeClr val="tx1"/>
                </a:solidFill>
              </a:rPr>
              <a:t>[Nom/Fonction/Division]</a:t>
            </a:r>
          </a:p>
          <a:p>
            <a:pPr>
              <a:lnSpc>
                <a:spcPct val="150000"/>
              </a:lnSpc>
            </a:pPr>
            <a:r>
              <a:rPr lang="fr-FR" sz="1400" dirty="0">
                <a:solidFill>
                  <a:schemeClr val="tx1"/>
                </a:solidFill>
              </a:rPr>
              <a:t>[Nom/Fonction/Division]</a:t>
            </a:r>
          </a:p>
          <a:p>
            <a:pPr>
              <a:lnSpc>
                <a:spcPct val="150000"/>
              </a:lnSpc>
            </a:pPr>
            <a:r>
              <a:rPr lang="fr-FR" sz="1400" dirty="0">
                <a:solidFill>
                  <a:schemeClr val="tx1"/>
                </a:solidFill>
              </a:rPr>
              <a:t>[Nom/Fonction/Division]</a:t>
            </a:r>
          </a:p>
          <a:p>
            <a:pPr>
              <a:lnSpc>
                <a:spcPct val="150000"/>
              </a:lnSpc>
            </a:pPr>
            <a:r>
              <a:rPr lang="fr-FR" sz="1400" dirty="0">
                <a:solidFill>
                  <a:schemeClr val="tx1"/>
                </a:solidFill>
              </a:rPr>
              <a:t>[Nom/Fonction/Division]</a:t>
            </a:r>
          </a:p>
          <a:p>
            <a:pPr>
              <a:lnSpc>
                <a:spcPct val="150000"/>
              </a:lnSpc>
            </a:pPr>
            <a:r>
              <a:rPr lang="fr-FR" sz="1400" dirty="0">
                <a:solidFill>
                  <a:schemeClr val="tx1"/>
                </a:solidFill>
              </a:rPr>
              <a:t>[Nom/Fonction/Division]</a:t>
            </a:r>
          </a:p>
          <a:p>
            <a:pPr>
              <a:lnSpc>
                <a:spcPct val="150000"/>
              </a:lnSpc>
            </a:pPr>
            <a:r>
              <a:rPr lang="fr-FR" sz="1400" dirty="0">
                <a:solidFill>
                  <a:schemeClr val="tx1"/>
                </a:solidFill>
              </a:rPr>
              <a:t>[Nom/Fonction/Division]</a:t>
            </a:r>
          </a:p>
          <a:p>
            <a:pPr>
              <a:lnSpc>
                <a:spcPct val="150000"/>
              </a:lnSpc>
            </a:pP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919499" y="3721208"/>
            <a:ext cx="3434301" cy="4611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[Équipe]</a:t>
            </a:r>
          </a:p>
        </p:txBody>
      </p:sp>
      <p:sp>
        <p:nvSpPr>
          <p:cNvPr id="8" name="Rectangle 7"/>
          <p:cNvSpPr/>
          <p:nvPr/>
        </p:nvSpPr>
        <p:spPr>
          <a:xfrm>
            <a:off x="7919499" y="4243291"/>
            <a:ext cx="3434301" cy="148164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spcCol="360000" rtlCol="0" anchor="ctr"/>
          <a:lstStyle/>
          <a:p>
            <a:pPr>
              <a:lnSpc>
                <a:spcPct val="150000"/>
              </a:lnSpc>
            </a:pPr>
            <a:r>
              <a:rPr lang="fr-FR" sz="1400" dirty="0">
                <a:solidFill>
                  <a:schemeClr val="tx1"/>
                </a:solidFill>
              </a:rPr>
              <a:t>[Nom/Fonction/Division] [Nom/Fonction/Division]</a:t>
            </a:r>
          </a:p>
          <a:p>
            <a:pPr>
              <a:lnSpc>
                <a:spcPct val="150000"/>
              </a:lnSpc>
            </a:pPr>
            <a:r>
              <a:rPr lang="fr-FR" sz="1400" dirty="0">
                <a:solidFill>
                  <a:schemeClr val="tx1"/>
                </a:solidFill>
              </a:rPr>
              <a:t>[Nom/Fonction/Division]</a:t>
            </a:r>
          </a:p>
        </p:txBody>
      </p:sp>
      <p:cxnSp>
        <p:nvCxnSpPr>
          <p:cNvPr id="10" name="Connecteur droit 9"/>
          <p:cNvCxnSpPr>
            <a:stCxn id="5" idx="3"/>
            <a:endCxn id="7" idx="1"/>
          </p:cNvCxnSpPr>
          <p:nvPr/>
        </p:nvCxnSpPr>
        <p:spPr>
          <a:xfrm>
            <a:off x="6353092" y="3951796"/>
            <a:ext cx="1566407" cy="0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4553447" y="1548287"/>
            <a:ext cx="3085106" cy="46117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[Équipe]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53448" y="2070370"/>
            <a:ext cx="3085106" cy="716969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spcCol="360000" rtlCol="0" anchor="ctr"/>
          <a:lstStyle/>
          <a:p>
            <a:pPr>
              <a:lnSpc>
                <a:spcPct val="150000"/>
              </a:lnSpc>
            </a:pPr>
            <a:r>
              <a:rPr lang="fr-FR" sz="1400" dirty="0">
                <a:solidFill>
                  <a:schemeClr val="tx1"/>
                </a:solidFill>
              </a:rPr>
              <a:t>[Nom/Fonction/Division] [Nom/Fonction/Division]</a:t>
            </a:r>
          </a:p>
        </p:txBody>
      </p:sp>
      <p:cxnSp>
        <p:nvCxnSpPr>
          <p:cNvPr id="20" name="Connecteur en angle 19"/>
          <p:cNvCxnSpPr>
            <a:stCxn id="5" idx="0"/>
            <a:endCxn id="13" idx="1"/>
          </p:cNvCxnSpPr>
          <p:nvPr/>
        </p:nvCxnSpPr>
        <p:spPr>
          <a:xfrm rot="5400000" flipH="1" flipV="1">
            <a:off x="3103380" y="2271142"/>
            <a:ext cx="1942333" cy="957801"/>
          </a:xfrm>
          <a:prstGeom prst="bentConnector2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en angle 21"/>
          <p:cNvCxnSpPr>
            <a:stCxn id="7" idx="0"/>
          </p:cNvCxnSpPr>
          <p:nvPr/>
        </p:nvCxnSpPr>
        <p:spPr>
          <a:xfrm rot="16200000" flipV="1">
            <a:off x="7666436" y="1750993"/>
            <a:ext cx="1942332" cy="1998097"/>
          </a:xfrm>
          <a:prstGeom prst="bentConnector2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28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19217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GOUVERNANCE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Organigramme</a:t>
            </a:r>
          </a:p>
        </p:txBody>
      </p:sp>
      <p:sp>
        <p:nvSpPr>
          <p:cNvPr id="5" name="Rectangle 4"/>
          <p:cNvSpPr/>
          <p:nvPr/>
        </p:nvSpPr>
        <p:spPr>
          <a:xfrm>
            <a:off x="4656814" y="1719960"/>
            <a:ext cx="2878372" cy="9119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[Nom/Fonction]</a:t>
            </a:r>
          </a:p>
        </p:txBody>
      </p:sp>
      <p:sp>
        <p:nvSpPr>
          <p:cNvPr id="7" name="Rectangle 6"/>
          <p:cNvSpPr/>
          <p:nvPr/>
        </p:nvSpPr>
        <p:spPr>
          <a:xfrm>
            <a:off x="838200" y="3715737"/>
            <a:ext cx="1362324" cy="6813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[Nom/</a:t>
            </a:r>
          </a:p>
          <a:p>
            <a:pPr algn="ctr"/>
            <a:r>
              <a:rPr lang="fr-FR" sz="1600" dirty="0"/>
              <a:t>Fonction]</a:t>
            </a:r>
          </a:p>
        </p:txBody>
      </p:sp>
      <p:sp>
        <p:nvSpPr>
          <p:cNvPr id="8" name="Rectangle 7"/>
          <p:cNvSpPr/>
          <p:nvPr/>
        </p:nvSpPr>
        <p:spPr>
          <a:xfrm>
            <a:off x="2668855" y="3715737"/>
            <a:ext cx="1362324" cy="6813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[Nom/</a:t>
            </a:r>
          </a:p>
          <a:p>
            <a:pPr algn="ctr"/>
            <a:r>
              <a:rPr lang="fr-FR" sz="1600" dirty="0"/>
              <a:t>Fonction]</a:t>
            </a:r>
          </a:p>
        </p:txBody>
      </p:sp>
      <p:sp>
        <p:nvSpPr>
          <p:cNvPr id="9" name="Rectangle 8"/>
          <p:cNvSpPr/>
          <p:nvPr/>
        </p:nvSpPr>
        <p:spPr>
          <a:xfrm>
            <a:off x="4499510" y="3715737"/>
            <a:ext cx="1362324" cy="6813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[Nom/</a:t>
            </a:r>
          </a:p>
          <a:p>
            <a:pPr algn="ctr"/>
            <a:r>
              <a:rPr lang="fr-FR" sz="1600" dirty="0"/>
              <a:t>Fonction]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30165" y="3715737"/>
            <a:ext cx="1362324" cy="6813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[Nom/</a:t>
            </a:r>
          </a:p>
          <a:p>
            <a:pPr algn="ctr"/>
            <a:r>
              <a:rPr lang="fr-FR" sz="1600" dirty="0"/>
              <a:t>Fonction]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160820" y="3715737"/>
            <a:ext cx="1362324" cy="6813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[Nom/</a:t>
            </a:r>
          </a:p>
          <a:p>
            <a:pPr algn="ctr"/>
            <a:r>
              <a:rPr lang="fr-FR" sz="1600" dirty="0"/>
              <a:t>Fonction]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991476" y="3715737"/>
            <a:ext cx="1362324" cy="6813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[Nom/</a:t>
            </a:r>
          </a:p>
          <a:p>
            <a:pPr algn="ctr"/>
            <a:r>
              <a:rPr lang="fr-FR" sz="1600" dirty="0"/>
              <a:t>Fonction]</a:t>
            </a:r>
          </a:p>
        </p:txBody>
      </p:sp>
      <p:cxnSp>
        <p:nvCxnSpPr>
          <p:cNvPr id="14" name="Connecteur en angle 13"/>
          <p:cNvCxnSpPr>
            <a:stCxn id="5" idx="2"/>
            <a:endCxn id="9" idx="0"/>
          </p:cNvCxnSpPr>
          <p:nvPr/>
        </p:nvCxnSpPr>
        <p:spPr>
          <a:xfrm rot="5400000">
            <a:off x="5096409" y="2716145"/>
            <a:ext cx="1083855" cy="915328"/>
          </a:xfrm>
          <a:prstGeom prst="bentConnector3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en angle 15"/>
          <p:cNvCxnSpPr>
            <a:stCxn id="5" idx="2"/>
            <a:endCxn id="10" idx="0"/>
          </p:cNvCxnSpPr>
          <p:nvPr/>
        </p:nvCxnSpPr>
        <p:spPr>
          <a:xfrm rot="16200000" flipH="1">
            <a:off x="6011736" y="2716145"/>
            <a:ext cx="1083855" cy="915327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en angle 18"/>
          <p:cNvCxnSpPr>
            <a:stCxn id="5" idx="2"/>
            <a:endCxn id="11" idx="0"/>
          </p:cNvCxnSpPr>
          <p:nvPr/>
        </p:nvCxnSpPr>
        <p:spPr>
          <a:xfrm rot="16200000" flipH="1">
            <a:off x="6927064" y="1800818"/>
            <a:ext cx="1083855" cy="2745982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en angle 21"/>
          <p:cNvCxnSpPr>
            <a:stCxn id="5" idx="2"/>
            <a:endCxn id="12" idx="0"/>
          </p:cNvCxnSpPr>
          <p:nvPr/>
        </p:nvCxnSpPr>
        <p:spPr>
          <a:xfrm rot="16200000" flipH="1">
            <a:off x="7842392" y="885490"/>
            <a:ext cx="1083855" cy="457663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en angle 24"/>
          <p:cNvCxnSpPr>
            <a:stCxn id="5" idx="2"/>
            <a:endCxn id="8" idx="0"/>
          </p:cNvCxnSpPr>
          <p:nvPr/>
        </p:nvCxnSpPr>
        <p:spPr>
          <a:xfrm rot="5400000">
            <a:off x="4181082" y="1800818"/>
            <a:ext cx="1083855" cy="2745983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/>
          <p:cNvCxnSpPr>
            <a:stCxn id="5" idx="2"/>
            <a:endCxn id="7" idx="0"/>
          </p:cNvCxnSpPr>
          <p:nvPr/>
        </p:nvCxnSpPr>
        <p:spPr>
          <a:xfrm rot="5400000">
            <a:off x="3265754" y="885490"/>
            <a:ext cx="1083855" cy="457663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7692489" y="1760422"/>
            <a:ext cx="29801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[Détails]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[Détails]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[Détails]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668855" y="5140260"/>
            <a:ext cx="1362324" cy="681336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[Nom/</a:t>
            </a:r>
          </a:p>
          <a:p>
            <a:pPr algn="ctr"/>
            <a:r>
              <a:rPr lang="fr-FR" sz="1400" dirty="0"/>
              <a:t>Fonction]</a:t>
            </a:r>
          </a:p>
        </p:txBody>
      </p:sp>
      <p:cxnSp>
        <p:nvCxnSpPr>
          <p:cNvPr id="15" name="Connecteur droit 14"/>
          <p:cNvCxnSpPr>
            <a:stCxn id="8" idx="2"/>
            <a:endCxn id="20" idx="0"/>
          </p:cNvCxnSpPr>
          <p:nvPr/>
        </p:nvCxnSpPr>
        <p:spPr>
          <a:xfrm>
            <a:off x="3350017" y="4397073"/>
            <a:ext cx="0" cy="7431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29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66944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ARBRE DE DÉCISIONS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Résolution de problèmes</a:t>
            </a:r>
          </a:p>
        </p:txBody>
      </p:sp>
      <p:sp>
        <p:nvSpPr>
          <p:cNvPr id="5" name="Rectangle 4"/>
          <p:cNvSpPr/>
          <p:nvPr/>
        </p:nvSpPr>
        <p:spPr>
          <a:xfrm>
            <a:off x="838200" y="2870421"/>
            <a:ext cx="1356360" cy="13563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[Problème principal]</a:t>
            </a:r>
          </a:p>
        </p:txBody>
      </p:sp>
      <p:sp>
        <p:nvSpPr>
          <p:cNvPr id="6" name="Rectangle 5"/>
          <p:cNvSpPr/>
          <p:nvPr/>
        </p:nvSpPr>
        <p:spPr>
          <a:xfrm>
            <a:off x="2762413" y="1686900"/>
            <a:ext cx="1459729" cy="17583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[Problème secondaire]</a:t>
            </a:r>
          </a:p>
        </p:txBody>
      </p:sp>
      <p:sp>
        <p:nvSpPr>
          <p:cNvPr id="8" name="Rectangle 7"/>
          <p:cNvSpPr/>
          <p:nvPr/>
        </p:nvSpPr>
        <p:spPr>
          <a:xfrm>
            <a:off x="2762413" y="3809500"/>
            <a:ext cx="1459729" cy="17583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[Problème secondaire]</a:t>
            </a:r>
          </a:p>
        </p:txBody>
      </p:sp>
      <p:cxnSp>
        <p:nvCxnSpPr>
          <p:cNvPr id="10" name="Connecteur en angle 9"/>
          <p:cNvCxnSpPr>
            <a:stCxn id="6" idx="1"/>
            <a:endCxn id="5" idx="3"/>
          </p:cNvCxnSpPr>
          <p:nvPr/>
        </p:nvCxnSpPr>
        <p:spPr>
          <a:xfrm rot="10800000" flipV="1">
            <a:off x="2194561" y="2566061"/>
            <a:ext cx="567853" cy="982540"/>
          </a:xfrm>
          <a:prstGeom prst="bentConnector3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en angle 11"/>
          <p:cNvCxnSpPr>
            <a:stCxn id="8" idx="1"/>
            <a:endCxn id="5" idx="3"/>
          </p:cNvCxnSpPr>
          <p:nvPr/>
        </p:nvCxnSpPr>
        <p:spPr>
          <a:xfrm rot="10800000">
            <a:off x="2194561" y="3548601"/>
            <a:ext cx="567853" cy="1140060"/>
          </a:xfrm>
          <a:prstGeom prst="bentConnector3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4564049" y="1686900"/>
            <a:ext cx="2957885" cy="738248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tx1"/>
                </a:solidFill>
              </a:rPr>
              <a:t>[Raison 1 identifiée]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64049" y="2706974"/>
            <a:ext cx="2957885" cy="738248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tx1"/>
                </a:solidFill>
              </a:rPr>
              <a:t>[Raison 2 identifiée]</a:t>
            </a:r>
          </a:p>
        </p:txBody>
      </p:sp>
      <p:cxnSp>
        <p:nvCxnSpPr>
          <p:cNvPr id="18" name="Connecteur en angle 17"/>
          <p:cNvCxnSpPr>
            <a:stCxn id="13" idx="1"/>
            <a:endCxn id="6" idx="3"/>
          </p:cNvCxnSpPr>
          <p:nvPr/>
        </p:nvCxnSpPr>
        <p:spPr>
          <a:xfrm rot="10800000" flipV="1">
            <a:off x="4222143" y="2056023"/>
            <a:ext cx="341907" cy="510037"/>
          </a:xfrm>
          <a:prstGeom prst="bentConnector3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en angle 19"/>
          <p:cNvCxnSpPr>
            <a:stCxn id="14" idx="1"/>
            <a:endCxn id="6" idx="3"/>
          </p:cNvCxnSpPr>
          <p:nvPr/>
        </p:nvCxnSpPr>
        <p:spPr>
          <a:xfrm rot="10800000">
            <a:off x="4222143" y="2566062"/>
            <a:ext cx="341907" cy="510037"/>
          </a:xfrm>
          <a:prstGeom prst="bentConnector3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4564049" y="3809500"/>
            <a:ext cx="2957885" cy="738248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tx1"/>
                </a:solidFill>
              </a:rPr>
              <a:t>[Raison 1 identifiée]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564049" y="4829574"/>
            <a:ext cx="2957885" cy="738248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tx1"/>
                </a:solidFill>
              </a:rPr>
              <a:t>[Raison 2 identifiée]</a:t>
            </a:r>
          </a:p>
        </p:txBody>
      </p:sp>
      <p:cxnSp>
        <p:nvCxnSpPr>
          <p:cNvPr id="30" name="Connecteur en angle 29"/>
          <p:cNvCxnSpPr>
            <a:stCxn id="27" idx="1"/>
            <a:endCxn id="8" idx="3"/>
          </p:cNvCxnSpPr>
          <p:nvPr/>
        </p:nvCxnSpPr>
        <p:spPr>
          <a:xfrm rot="10800000" flipV="1">
            <a:off x="4222143" y="4178623"/>
            <a:ext cx="341907" cy="510037"/>
          </a:xfrm>
          <a:prstGeom prst="bentConnector3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en angle 33"/>
          <p:cNvCxnSpPr>
            <a:stCxn id="28" idx="1"/>
            <a:endCxn id="8" idx="3"/>
          </p:cNvCxnSpPr>
          <p:nvPr/>
        </p:nvCxnSpPr>
        <p:spPr>
          <a:xfrm rot="10800000">
            <a:off x="4222143" y="4688662"/>
            <a:ext cx="341907" cy="510037"/>
          </a:xfrm>
          <a:prstGeom prst="bentConnector3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7704814" y="1765999"/>
            <a:ext cx="3648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Causes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Causes</a:t>
            </a:r>
          </a:p>
        </p:txBody>
      </p:sp>
      <p:sp>
        <p:nvSpPr>
          <p:cNvPr id="36" name="ZoneTexte 35"/>
          <p:cNvSpPr txBox="1"/>
          <p:nvPr/>
        </p:nvSpPr>
        <p:spPr>
          <a:xfrm>
            <a:off x="7704814" y="2764943"/>
            <a:ext cx="3648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Causes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Causes</a:t>
            </a:r>
          </a:p>
        </p:txBody>
      </p:sp>
      <p:sp>
        <p:nvSpPr>
          <p:cNvPr id="37" name="ZoneTexte 36"/>
          <p:cNvSpPr txBox="1"/>
          <p:nvPr/>
        </p:nvSpPr>
        <p:spPr>
          <a:xfrm>
            <a:off x="7704814" y="3886235"/>
            <a:ext cx="3648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Causes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Causes</a:t>
            </a:r>
          </a:p>
        </p:txBody>
      </p:sp>
      <p:sp>
        <p:nvSpPr>
          <p:cNvPr id="38" name="ZoneTexte 37"/>
          <p:cNvSpPr txBox="1"/>
          <p:nvPr/>
        </p:nvSpPr>
        <p:spPr>
          <a:xfrm>
            <a:off x="7704814" y="4908689"/>
            <a:ext cx="3648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Causes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Causes</a:t>
            </a:r>
          </a:p>
        </p:txBody>
      </p:sp>
      <p:sp>
        <p:nvSpPr>
          <p:cNvPr id="22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30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94118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PROCESSUS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  <p:grpSp>
        <p:nvGrpSpPr>
          <p:cNvPr id="63" name="Groupe 62"/>
          <p:cNvGrpSpPr/>
          <p:nvPr/>
        </p:nvGrpSpPr>
        <p:grpSpPr>
          <a:xfrm>
            <a:off x="838200" y="2193916"/>
            <a:ext cx="3114360" cy="400110"/>
            <a:chOff x="838200" y="1699260"/>
            <a:chExt cx="3114360" cy="400110"/>
          </a:xfrm>
        </p:grpSpPr>
        <p:sp>
          <p:nvSpPr>
            <p:cNvPr id="6" name="ZoneTexte 5"/>
            <p:cNvSpPr txBox="1"/>
            <p:nvPr/>
          </p:nvSpPr>
          <p:spPr>
            <a:xfrm>
              <a:off x="838200" y="1699260"/>
              <a:ext cx="5257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/>
                <a:t>01</a:t>
              </a:r>
            </a:p>
          </p:txBody>
        </p:sp>
        <p:cxnSp>
          <p:nvCxnSpPr>
            <p:cNvPr id="8" name="Connecteur droit 7"/>
            <p:cNvCxnSpPr/>
            <p:nvPr/>
          </p:nvCxnSpPr>
          <p:spPr>
            <a:xfrm>
              <a:off x="1363980" y="1766888"/>
              <a:ext cx="0" cy="266224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ZoneTexte 9"/>
            <p:cNvSpPr txBox="1"/>
            <p:nvPr/>
          </p:nvSpPr>
          <p:spPr>
            <a:xfrm>
              <a:off x="1432560" y="1730038"/>
              <a:ext cx="2520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>
                  <a:solidFill>
                    <a:schemeClr val="accent2"/>
                  </a:solidFill>
                </a:rPr>
                <a:t>[Insérer texte]</a:t>
              </a:r>
              <a:endParaRPr lang="fr-FR" sz="20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60" name="Groupe 59"/>
          <p:cNvGrpSpPr/>
          <p:nvPr/>
        </p:nvGrpSpPr>
        <p:grpSpPr>
          <a:xfrm>
            <a:off x="4538820" y="2193916"/>
            <a:ext cx="3114360" cy="400110"/>
            <a:chOff x="4716780" y="1699260"/>
            <a:chExt cx="3114360" cy="400110"/>
          </a:xfrm>
        </p:grpSpPr>
        <p:sp>
          <p:nvSpPr>
            <p:cNvPr id="11" name="ZoneTexte 10"/>
            <p:cNvSpPr txBox="1"/>
            <p:nvPr/>
          </p:nvSpPr>
          <p:spPr>
            <a:xfrm>
              <a:off x="4716780" y="1699260"/>
              <a:ext cx="5257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/>
                <a:t>02</a:t>
              </a:r>
            </a:p>
          </p:txBody>
        </p:sp>
        <p:cxnSp>
          <p:nvCxnSpPr>
            <p:cNvPr id="12" name="Connecteur droit 11"/>
            <p:cNvCxnSpPr/>
            <p:nvPr/>
          </p:nvCxnSpPr>
          <p:spPr>
            <a:xfrm>
              <a:off x="5242560" y="1766888"/>
              <a:ext cx="0" cy="266224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ZoneTexte 12"/>
            <p:cNvSpPr txBox="1"/>
            <p:nvPr/>
          </p:nvSpPr>
          <p:spPr>
            <a:xfrm>
              <a:off x="5311140" y="1730038"/>
              <a:ext cx="2520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>
                  <a:solidFill>
                    <a:schemeClr val="accent2"/>
                  </a:solidFill>
                </a:rPr>
                <a:t>[Insérer texte]</a:t>
              </a:r>
              <a:endParaRPr lang="fr-FR" sz="20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55" name="Groupe 54"/>
          <p:cNvGrpSpPr/>
          <p:nvPr/>
        </p:nvGrpSpPr>
        <p:grpSpPr>
          <a:xfrm>
            <a:off x="8239440" y="2193916"/>
            <a:ext cx="3114360" cy="400110"/>
            <a:chOff x="8595360" y="1699260"/>
            <a:chExt cx="3114360" cy="400110"/>
          </a:xfrm>
        </p:grpSpPr>
        <p:sp>
          <p:nvSpPr>
            <p:cNvPr id="14" name="ZoneTexte 13"/>
            <p:cNvSpPr txBox="1"/>
            <p:nvPr/>
          </p:nvSpPr>
          <p:spPr>
            <a:xfrm>
              <a:off x="8595360" y="1699260"/>
              <a:ext cx="5257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/>
                <a:t>03</a:t>
              </a:r>
            </a:p>
          </p:txBody>
        </p:sp>
        <p:cxnSp>
          <p:nvCxnSpPr>
            <p:cNvPr id="15" name="Connecteur droit 14"/>
            <p:cNvCxnSpPr/>
            <p:nvPr/>
          </p:nvCxnSpPr>
          <p:spPr>
            <a:xfrm>
              <a:off x="9121140" y="1766888"/>
              <a:ext cx="0" cy="266224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ZoneTexte 15"/>
            <p:cNvSpPr txBox="1"/>
            <p:nvPr/>
          </p:nvSpPr>
          <p:spPr>
            <a:xfrm>
              <a:off x="9189720" y="1730038"/>
              <a:ext cx="2520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>
                  <a:solidFill>
                    <a:schemeClr val="accent2"/>
                  </a:solidFill>
                </a:rPr>
                <a:t>[Insérer texte]</a:t>
              </a:r>
              <a:endParaRPr lang="fr-FR" sz="20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62" name="Groupe 61"/>
          <p:cNvGrpSpPr/>
          <p:nvPr/>
        </p:nvGrpSpPr>
        <p:grpSpPr>
          <a:xfrm>
            <a:off x="838200" y="3382636"/>
            <a:ext cx="3114360" cy="400110"/>
            <a:chOff x="838200" y="2887980"/>
            <a:chExt cx="3114360" cy="400110"/>
          </a:xfrm>
        </p:grpSpPr>
        <p:sp>
          <p:nvSpPr>
            <p:cNvPr id="25" name="ZoneTexte 24"/>
            <p:cNvSpPr txBox="1"/>
            <p:nvPr/>
          </p:nvSpPr>
          <p:spPr>
            <a:xfrm>
              <a:off x="838200" y="2887980"/>
              <a:ext cx="5257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/>
                <a:t>06</a:t>
              </a:r>
            </a:p>
          </p:txBody>
        </p:sp>
        <p:cxnSp>
          <p:nvCxnSpPr>
            <p:cNvPr id="26" name="Connecteur droit 25"/>
            <p:cNvCxnSpPr/>
            <p:nvPr/>
          </p:nvCxnSpPr>
          <p:spPr>
            <a:xfrm>
              <a:off x="1363980" y="2955608"/>
              <a:ext cx="0" cy="266224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ZoneTexte 26"/>
            <p:cNvSpPr txBox="1"/>
            <p:nvPr/>
          </p:nvSpPr>
          <p:spPr>
            <a:xfrm>
              <a:off x="1432560" y="2918758"/>
              <a:ext cx="2520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>
                  <a:solidFill>
                    <a:schemeClr val="accent2"/>
                  </a:solidFill>
                </a:rPr>
                <a:t>[Insérer texte]</a:t>
              </a:r>
              <a:endParaRPr lang="fr-FR" sz="20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59" name="Groupe 58"/>
          <p:cNvGrpSpPr/>
          <p:nvPr/>
        </p:nvGrpSpPr>
        <p:grpSpPr>
          <a:xfrm>
            <a:off x="4538820" y="3382636"/>
            <a:ext cx="3114360" cy="400110"/>
            <a:chOff x="4716780" y="2887980"/>
            <a:chExt cx="3114360" cy="400110"/>
          </a:xfrm>
        </p:grpSpPr>
        <p:sp>
          <p:nvSpPr>
            <p:cNvPr id="29" name="ZoneTexte 28"/>
            <p:cNvSpPr txBox="1"/>
            <p:nvPr/>
          </p:nvSpPr>
          <p:spPr>
            <a:xfrm>
              <a:off x="4716780" y="2887980"/>
              <a:ext cx="5257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/>
                <a:t>05</a:t>
              </a:r>
            </a:p>
          </p:txBody>
        </p:sp>
        <p:cxnSp>
          <p:nvCxnSpPr>
            <p:cNvPr id="30" name="Connecteur droit 29"/>
            <p:cNvCxnSpPr/>
            <p:nvPr/>
          </p:nvCxnSpPr>
          <p:spPr>
            <a:xfrm>
              <a:off x="5242560" y="2955608"/>
              <a:ext cx="0" cy="266224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ZoneTexte 30"/>
            <p:cNvSpPr txBox="1"/>
            <p:nvPr/>
          </p:nvSpPr>
          <p:spPr>
            <a:xfrm>
              <a:off x="5311140" y="2918758"/>
              <a:ext cx="2520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>
                  <a:solidFill>
                    <a:schemeClr val="accent2"/>
                  </a:solidFill>
                </a:rPr>
                <a:t>[Insérer texte]</a:t>
              </a:r>
              <a:endParaRPr lang="fr-FR" sz="20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56" name="Groupe 55"/>
          <p:cNvGrpSpPr/>
          <p:nvPr/>
        </p:nvGrpSpPr>
        <p:grpSpPr>
          <a:xfrm>
            <a:off x="8239440" y="3382636"/>
            <a:ext cx="3114360" cy="400110"/>
            <a:chOff x="8595360" y="2887980"/>
            <a:chExt cx="3114360" cy="400110"/>
          </a:xfrm>
        </p:grpSpPr>
        <p:sp>
          <p:nvSpPr>
            <p:cNvPr id="33" name="ZoneTexte 32"/>
            <p:cNvSpPr txBox="1"/>
            <p:nvPr/>
          </p:nvSpPr>
          <p:spPr>
            <a:xfrm>
              <a:off x="8595360" y="2887980"/>
              <a:ext cx="5257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/>
                <a:t>04</a:t>
              </a:r>
            </a:p>
          </p:txBody>
        </p:sp>
        <p:cxnSp>
          <p:nvCxnSpPr>
            <p:cNvPr id="34" name="Connecteur droit 33"/>
            <p:cNvCxnSpPr/>
            <p:nvPr/>
          </p:nvCxnSpPr>
          <p:spPr>
            <a:xfrm>
              <a:off x="9121140" y="2955608"/>
              <a:ext cx="0" cy="266224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ZoneTexte 34"/>
            <p:cNvSpPr txBox="1"/>
            <p:nvPr/>
          </p:nvSpPr>
          <p:spPr>
            <a:xfrm>
              <a:off x="9189720" y="2918758"/>
              <a:ext cx="2520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>
                  <a:solidFill>
                    <a:schemeClr val="accent2"/>
                  </a:solidFill>
                </a:rPr>
                <a:t>[Insérer texte]</a:t>
              </a:r>
              <a:endParaRPr lang="fr-FR" sz="20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61" name="Groupe 60"/>
          <p:cNvGrpSpPr/>
          <p:nvPr/>
        </p:nvGrpSpPr>
        <p:grpSpPr>
          <a:xfrm>
            <a:off x="838200" y="4602134"/>
            <a:ext cx="3114360" cy="400110"/>
            <a:chOff x="838200" y="4107478"/>
            <a:chExt cx="3114360" cy="400110"/>
          </a:xfrm>
        </p:grpSpPr>
        <p:sp>
          <p:nvSpPr>
            <p:cNvPr id="37" name="ZoneTexte 36"/>
            <p:cNvSpPr txBox="1"/>
            <p:nvPr/>
          </p:nvSpPr>
          <p:spPr>
            <a:xfrm>
              <a:off x="838200" y="4107478"/>
              <a:ext cx="5257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/>
                <a:t>07</a:t>
              </a:r>
            </a:p>
          </p:txBody>
        </p:sp>
        <p:cxnSp>
          <p:nvCxnSpPr>
            <p:cNvPr id="38" name="Connecteur droit 37"/>
            <p:cNvCxnSpPr/>
            <p:nvPr/>
          </p:nvCxnSpPr>
          <p:spPr>
            <a:xfrm>
              <a:off x="1363980" y="4175106"/>
              <a:ext cx="0" cy="266224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ZoneTexte 38"/>
            <p:cNvSpPr txBox="1"/>
            <p:nvPr/>
          </p:nvSpPr>
          <p:spPr>
            <a:xfrm>
              <a:off x="1432560" y="4138256"/>
              <a:ext cx="2520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>
                  <a:solidFill>
                    <a:schemeClr val="accent2"/>
                  </a:solidFill>
                </a:rPr>
                <a:t>[Insérer texte]</a:t>
              </a:r>
              <a:endParaRPr lang="fr-FR" sz="20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58" name="Groupe 57"/>
          <p:cNvGrpSpPr/>
          <p:nvPr/>
        </p:nvGrpSpPr>
        <p:grpSpPr>
          <a:xfrm>
            <a:off x="4538820" y="4602134"/>
            <a:ext cx="3114360" cy="400110"/>
            <a:chOff x="4716780" y="4107478"/>
            <a:chExt cx="3114360" cy="400110"/>
          </a:xfrm>
        </p:grpSpPr>
        <p:sp>
          <p:nvSpPr>
            <p:cNvPr id="41" name="ZoneTexte 40"/>
            <p:cNvSpPr txBox="1"/>
            <p:nvPr/>
          </p:nvSpPr>
          <p:spPr>
            <a:xfrm>
              <a:off x="4716780" y="4107478"/>
              <a:ext cx="5257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/>
                <a:t>08</a:t>
              </a:r>
            </a:p>
          </p:txBody>
        </p:sp>
        <p:cxnSp>
          <p:nvCxnSpPr>
            <p:cNvPr id="42" name="Connecteur droit 41"/>
            <p:cNvCxnSpPr/>
            <p:nvPr/>
          </p:nvCxnSpPr>
          <p:spPr>
            <a:xfrm>
              <a:off x="5242560" y="4175106"/>
              <a:ext cx="0" cy="266224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ZoneTexte 42"/>
            <p:cNvSpPr txBox="1"/>
            <p:nvPr/>
          </p:nvSpPr>
          <p:spPr>
            <a:xfrm>
              <a:off x="5311140" y="4138256"/>
              <a:ext cx="2520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>
                  <a:solidFill>
                    <a:schemeClr val="accent2"/>
                  </a:solidFill>
                </a:rPr>
                <a:t>[Insérer texte]</a:t>
              </a:r>
              <a:endParaRPr lang="fr-FR" sz="20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57" name="Groupe 56"/>
          <p:cNvGrpSpPr/>
          <p:nvPr/>
        </p:nvGrpSpPr>
        <p:grpSpPr>
          <a:xfrm>
            <a:off x="8239440" y="4602134"/>
            <a:ext cx="3114360" cy="400110"/>
            <a:chOff x="8595360" y="4107478"/>
            <a:chExt cx="3114360" cy="400110"/>
          </a:xfrm>
        </p:grpSpPr>
        <p:sp>
          <p:nvSpPr>
            <p:cNvPr id="45" name="ZoneTexte 44"/>
            <p:cNvSpPr txBox="1"/>
            <p:nvPr/>
          </p:nvSpPr>
          <p:spPr>
            <a:xfrm>
              <a:off x="8595360" y="4107478"/>
              <a:ext cx="5257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/>
                <a:t>09</a:t>
              </a:r>
            </a:p>
          </p:txBody>
        </p:sp>
        <p:cxnSp>
          <p:nvCxnSpPr>
            <p:cNvPr id="46" name="Connecteur droit 45"/>
            <p:cNvCxnSpPr/>
            <p:nvPr/>
          </p:nvCxnSpPr>
          <p:spPr>
            <a:xfrm>
              <a:off x="9121140" y="4175106"/>
              <a:ext cx="0" cy="266224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ZoneTexte 46"/>
            <p:cNvSpPr txBox="1"/>
            <p:nvPr/>
          </p:nvSpPr>
          <p:spPr>
            <a:xfrm>
              <a:off x="9189720" y="4138256"/>
              <a:ext cx="2520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>
                  <a:solidFill>
                    <a:schemeClr val="accent2"/>
                  </a:solidFill>
                </a:rPr>
                <a:t>[Insérer texte]</a:t>
              </a:r>
              <a:endParaRPr lang="fr-FR" sz="2000" dirty="0">
                <a:solidFill>
                  <a:schemeClr val="accent2"/>
                </a:solidFill>
              </a:endParaRPr>
            </a:p>
          </p:txBody>
        </p:sp>
      </p:grpSp>
      <p:cxnSp>
        <p:nvCxnSpPr>
          <p:cNvPr id="49" name="Connecteur droit avec flèche 48"/>
          <p:cNvCxnSpPr>
            <a:stCxn id="10" idx="3"/>
            <a:endCxn id="11" idx="1"/>
          </p:cNvCxnSpPr>
          <p:nvPr/>
        </p:nvCxnSpPr>
        <p:spPr>
          <a:xfrm>
            <a:off x="3952560" y="2393971"/>
            <a:ext cx="586260" cy="0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avec flèche 50"/>
          <p:cNvCxnSpPr>
            <a:stCxn id="13" idx="3"/>
            <a:endCxn id="14" idx="1"/>
          </p:cNvCxnSpPr>
          <p:nvPr/>
        </p:nvCxnSpPr>
        <p:spPr>
          <a:xfrm>
            <a:off x="7653180" y="2393971"/>
            <a:ext cx="586260" cy="0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avec flèche 63"/>
          <p:cNvCxnSpPr>
            <a:stCxn id="29" idx="1"/>
            <a:endCxn id="27" idx="3"/>
          </p:cNvCxnSpPr>
          <p:nvPr/>
        </p:nvCxnSpPr>
        <p:spPr>
          <a:xfrm flipH="1">
            <a:off x="3952560" y="3582691"/>
            <a:ext cx="586260" cy="0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avec flèche 66"/>
          <p:cNvCxnSpPr>
            <a:stCxn id="33" idx="1"/>
            <a:endCxn id="31" idx="3"/>
          </p:cNvCxnSpPr>
          <p:nvPr/>
        </p:nvCxnSpPr>
        <p:spPr>
          <a:xfrm flipH="1">
            <a:off x="7653180" y="3582691"/>
            <a:ext cx="586260" cy="0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avec flèche 67"/>
          <p:cNvCxnSpPr>
            <a:stCxn id="39" idx="3"/>
            <a:endCxn id="41" idx="1"/>
          </p:cNvCxnSpPr>
          <p:nvPr/>
        </p:nvCxnSpPr>
        <p:spPr>
          <a:xfrm>
            <a:off x="3952560" y="4802189"/>
            <a:ext cx="586260" cy="0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avec flèche 74"/>
          <p:cNvCxnSpPr>
            <a:stCxn id="43" idx="3"/>
            <a:endCxn id="45" idx="1"/>
          </p:cNvCxnSpPr>
          <p:nvPr/>
        </p:nvCxnSpPr>
        <p:spPr>
          <a:xfrm>
            <a:off x="7653180" y="4802189"/>
            <a:ext cx="586260" cy="0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avec flèche 88"/>
          <p:cNvCxnSpPr>
            <a:stCxn id="14" idx="2"/>
            <a:endCxn id="33" idx="0"/>
          </p:cNvCxnSpPr>
          <p:nvPr/>
        </p:nvCxnSpPr>
        <p:spPr>
          <a:xfrm>
            <a:off x="8502330" y="2594026"/>
            <a:ext cx="0" cy="788610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avec flèche 91"/>
          <p:cNvCxnSpPr>
            <a:stCxn id="25" idx="2"/>
            <a:endCxn id="37" idx="0"/>
          </p:cNvCxnSpPr>
          <p:nvPr/>
        </p:nvCxnSpPr>
        <p:spPr>
          <a:xfrm>
            <a:off x="1101090" y="3782746"/>
            <a:ext cx="0" cy="819388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necteur droit avec flèche 94"/>
          <p:cNvCxnSpPr>
            <a:stCxn id="45" idx="2"/>
            <a:endCxn id="101" idx="0"/>
          </p:cNvCxnSpPr>
          <p:nvPr/>
        </p:nvCxnSpPr>
        <p:spPr>
          <a:xfrm>
            <a:off x="8502330" y="5002244"/>
            <a:ext cx="0" cy="480834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ZoneTexte 100"/>
          <p:cNvSpPr txBox="1"/>
          <p:nvPr/>
        </p:nvSpPr>
        <p:spPr>
          <a:xfrm>
            <a:off x="8063825" y="5483078"/>
            <a:ext cx="877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/>
              <a:t>FIN</a:t>
            </a:r>
          </a:p>
        </p:txBody>
      </p:sp>
      <p:sp>
        <p:nvSpPr>
          <p:cNvPr id="53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31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3907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PICTOGRAMMES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  <p:grpSp>
        <p:nvGrpSpPr>
          <p:cNvPr id="17" name="Groupe 16"/>
          <p:cNvGrpSpPr/>
          <p:nvPr/>
        </p:nvGrpSpPr>
        <p:grpSpPr>
          <a:xfrm>
            <a:off x="838200" y="2262430"/>
            <a:ext cx="873210" cy="873210"/>
            <a:chOff x="838200" y="2262430"/>
            <a:chExt cx="873210" cy="873210"/>
          </a:xfrm>
          <a:solidFill>
            <a:schemeClr val="tx2"/>
          </a:solidFill>
        </p:grpSpPr>
        <p:sp>
          <p:nvSpPr>
            <p:cNvPr id="8" name="Ellipse 7"/>
            <p:cNvSpPr/>
            <p:nvPr/>
          </p:nvSpPr>
          <p:spPr>
            <a:xfrm>
              <a:off x="838200" y="2262430"/>
              <a:ext cx="873210" cy="8732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1770" y="2436586"/>
              <a:ext cx="571973" cy="508421"/>
            </a:xfrm>
            <a:prstGeom prst="rect">
              <a:avLst/>
            </a:prstGeom>
            <a:grpFill/>
          </p:spPr>
        </p:pic>
      </p:grpSp>
      <p:grpSp>
        <p:nvGrpSpPr>
          <p:cNvPr id="18" name="Groupe 17"/>
          <p:cNvGrpSpPr/>
          <p:nvPr/>
        </p:nvGrpSpPr>
        <p:grpSpPr>
          <a:xfrm>
            <a:off x="2445265" y="2262430"/>
            <a:ext cx="873210" cy="873210"/>
            <a:chOff x="838200" y="2262430"/>
            <a:chExt cx="873210" cy="873210"/>
          </a:xfrm>
        </p:grpSpPr>
        <p:sp>
          <p:nvSpPr>
            <p:cNvPr id="19" name="Ellipse 18"/>
            <p:cNvSpPr/>
            <p:nvPr/>
          </p:nvSpPr>
          <p:spPr>
            <a:xfrm>
              <a:off x="838200" y="2262430"/>
              <a:ext cx="873210" cy="87321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0" name="Image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8423" y="2400633"/>
              <a:ext cx="472764" cy="580325"/>
            </a:xfrm>
            <a:prstGeom prst="rect">
              <a:avLst/>
            </a:prstGeom>
          </p:spPr>
        </p:pic>
      </p:grpSp>
      <p:grpSp>
        <p:nvGrpSpPr>
          <p:cNvPr id="21" name="Groupe 20"/>
          <p:cNvGrpSpPr/>
          <p:nvPr/>
        </p:nvGrpSpPr>
        <p:grpSpPr>
          <a:xfrm>
            <a:off x="4052330" y="2262430"/>
            <a:ext cx="873210" cy="873210"/>
            <a:chOff x="838200" y="2262430"/>
            <a:chExt cx="873210" cy="873210"/>
          </a:xfrm>
        </p:grpSpPr>
        <p:sp>
          <p:nvSpPr>
            <p:cNvPr id="22" name="Ellipse 21"/>
            <p:cNvSpPr/>
            <p:nvPr/>
          </p:nvSpPr>
          <p:spPr>
            <a:xfrm>
              <a:off x="838200" y="2262430"/>
              <a:ext cx="873210" cy="87321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3" name="Image 2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699" y="2400633"/>
              <a:ext cx="380212" cy="580325"/>
            </a:xfrm>
            <a:prstGeom prst="rect">
              <a:avLst/>
            </a:prstGeom>
          </p:spPr>
        </p:pic>
      </p:grpSp>
      <p:grpSp>
        <p:nvGrpSpPr>
          <p:cNvPr id="24" name="Groupe 23"/>
          <p:cNvGrpSpPr/>
          <p:nvPr/>
        </p:nvGrpSpPr>
        <p:grpSpPr>
          <a:xfrm>
            <a:off x="5659395" y="2262430"/>
            <a:ext cx="873210" cy="873210"/>
            <a:chOff x="838200" y="2262430"/>
            <a:chExt cx="873210" cy="873210"/>
          </a:xfrm>
        </p:grpSpPr>
        <p:sp>
          <p:nvSpPr>
            <p:cNvPr id="25" name="Ellipse 24"/>
            <p:cNvSpPr/>
            <p:nvPr/>
          </p:nvSpPr>
          <p:spPr>
            <a:xfrm>
              <a:off x="838200" y="2262430"/>
              <a:ext cx="873210" cy="87321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6" name="Image 2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7478" y="2412665"/>
              <a:ext cx="470389" cy="532342"/>
            </a:xfrm>
            <a:prstGeom prst="rect">
              <a:avLst/>
            </a:prstGeom>
          </p:spPr>
        </p:pic>
      </p:grpSp>
      <p:grpSp>
        <p:nvGrpSpPr>
          <p:cNvPr id="27" name="Groupe 26"/>
          <p:cNvGrpSpPr/>
          <p:nvPr/>
        </p:nvGrpSpPr>
        <p:grpSpPr>
          <a:xfrm>
            <a:off x="7266460" y="2262430"/>
            <a:ext cx="873210" cy="873210"/>
            <a:chOff x="838200" y="2262430"/>
            <a:chExt cx="873210" cy="873210"/>
          </a:xfrm>
        </p:grpSpPr>
        <p:sp>
          <p:nvSpPr>
            <p:cNvPr id="28" name="Ellipse 27"/>
            <p:cNvSpPr/>
            <p:nvPr/>
          </p:nvSpPr>
          <p:spPr>
            <a:xfrm>
              <a:off x="838200" y="2262430"/>
              <a:ext cx="873210" cy="87321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9" name="Imag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6492" y="2451028"/>
              <a:ext cx="539476" cy="479533"/>
            </a:xfrm>
            <a:prstGeom prst="rect">
              <a:avLst/>
            </a:prstGeom>
          </p:spPr>
        </p:pic>
      </p:grpSp>
      <p:grpSp>
        <p:nvGrpSpPr>
          <p:cNvPr id="30" name="Groupe 29"/>
          <p:cNvGrpSpPr/>
          <p:nvPr/>
        </p:nvGrpSpPr>
        <p:grpSpPr>
          <a:xfrm>
            <a:off x="8873525" y="2262430"/>
            <a:ext cx="873210" cy="873210"/>
            <a:chOff x="838200" y="2262430"/>
            <a:chExt cx="873210" cy="873210"/>
          </a:xfrm>
        </p:grpSpPr>
        <p:sp>
          <p:nvSpPr>
            <p:cNvPr id="31" name="Ellipse 30"/>
            <p:cNvSpPr/>
            <p:nvPr/>
          </p:nvSpPr>
          <p:spPr>
            <a:xfrm>
              <a:off x="838200" y="2262430"/>
              <a:ext cx="873210" cy="87321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2" name="Image 3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6493" y="2451028"/>
              <a:ext cx="539474" cy="479533"/>
            </a:xfrm>
            <a:prstGeom prst="rect">
              <a:avLst/>
            </a:prstGeom>
          </p:spPr>
        </p:pic>
      </p:grpSp>
      <p:grpSp>
        <p:nvGrpSpPr>
          <p:cNvPr id="33" name="Groupe 32"/>
          <p:cNvGrpSpPr/>
          <p:nvPr/>
        </p:nvGrpSpPr>
        <p:grpSpPr>
          <a:xfrm>
            <a:off x="10480590" y="2262430"/>
            <a:ext cx="873210" cy="873210"/>
            <a:chOff x="838200" y="2262430"/>
            <a:chExt cx="873210" cy="873210"/>
          </a:xfrm>
        </p:grpSpPr>
        <p:sp>
          <p:nvSpPr>
            <p:cNvPr id="34" name="Ellipse 33"/>
            <p:cNvSpPr/>
            <p:nvPr/>
          </p:nvSpPr>
          <p:spPr>
            <a:xfrm>
              <a:off x="838200" y="2262430"/>
              <a:ext cx="873210" cy="87321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5" name="Image 3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7355" y="2436586"/>
              <a:ext cx="392412" cy="523217"/>
            </a:xfrm>
            <a:prstGeom prst="rect">
              <a:avLst/>
            </a:prstGeom>
          </p:spPr>
        </p:pic>
      </p:grpSp>
      <p:grpSp>
        <p:nvGrpSpPr>
          <p:cNvPr id="36" name="Groupe 35"/>
          <p:cNvGrpSpPr/>
          <p:nvPr/>
        </p:nvGrpSpPr>
        <p:grpSpPr>
          <a:xfrm>
            <a:off x="838200" y="3902579"/>
            <a:ext cx="873210" cy="873210"/>
            <a:chOff x="838200" y="2262430"/>
            <a:chExt cx="873210" cy="873210"/>
          </a:xfrm>
        </p:grpSpPr>
        <p:sp>
          <p:nvSpPr>
            <p:cNvPr id="37" name="Ellipse 36"/>
            <p:cNvSpPr/>
            <p:nvPr/>
          </p:nvSpPr>
          <p:spPr>
            <a:xfrm>
              <a:off x="838200" y="2262430"/>
              <a:ext cx="873210" cy="87321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8" name="Image 3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1609" y="2431281"/>
              <a:ext cx="506392" cy="493626"/>
            </a:xfrm>
            <a:prstGeom prst="rect">
              <a:avLst/>
            </a:prstGeom>
          </p:spPr>
        </p:pic>
      </p:grpSp>
      <p:grpSp>
        <p:nvGrpSpPr>
          <p:cNvPr id="39" name="Groupe 38"/>
          <p:cNvGrpSpPr/>
          <p:nvPr/>
        </p:nvGrpSpPr>
        <p:grpSpPr>
          <a:xfrm>
            <a:off x="8868523" y="3902579"/>
            <a:ext cx="873210" cy="873210"/>
            <a:chOff x="838200" y="2262430"/>
            <a:chExt cx="873210" cy="873210"/>
          </a:xfrm>
        </p:grpSpPr>
        <p:sp>
          <p:nvSpPr>
            <p:cNvPr id="40" name="Ellipse 39"/>
            <p:cNvSpPr/>
            <p:nvPr/>
          </p:nvSpPr>
          <p:spPr>
            <a:xfrm>
              <a:off x="838200" y="2262430"/>
              <a:ext cx="873210" cy="87321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1" name="Image 40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759" y="2409114"/>
              <a:ext cx="456091" cy="584603"/>
            </a:xfrm>
            <a:prstGeom prst="rect">
              <a:avLst/>
            </a:prstGeom>
          </p:spPr>
        </p:pic>
      </p:grpSp>
      <p:grpSp>
        <p:nvGrpSpPr>
          <p:cNvPr id="42" name="Groupe 41"/>
          <p:cNvGrpSpPr/>
          <p:nvPr/>
        </p:nvGrpSpPr>
        <p:grpSpPr>
          <a:xfrm>
            <a:off x="7266460" y="3902579"/>
            <a:ext cx="873210" cy="873210"/>
            <a:chOff x="838200" y="2262430"/>
            <a:chExt cx="873210" cy="873210"/>
          </a:xfrm>
        </p:grpSpPr>
        <p:sp>
          <p:nvSpPr>
            <p:cNvPr id="43" name="Ellipse 42"/>
            <p:cNvSpPr/>
            <p:nvPr/>
          </p:nvSpPr>
          <p:spPr>
            <a:xfrm>
              <a:off x="838200" y="2262430"/>
              <a:ext cx="873210" cy="87321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4" name="Image 43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9271" y="2367714"/>
              <a:ext cx="351068" cy="662642"/>
            </a:xfrm>
            <a:prstGeom prst="rect">
              <a:avLst/>
            </a:prstGeom>
          </p:spPr>
        </p:pic>
      </p:grpSp>
      <p:sp>
        <p:nvSpPr>
          <p:cNvPr id="46" name="Ellipse 45"/>
          <p:cNvSpPr/>
          <p:nvPr/>
        </p:nvSpPr>
        <p:spPr>
          <a:xfrm>
            <a:off x="5657262" y="3902579"/>
            <a:ext cx="873210" cy="87321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8" name="Groupe 47"/>
          <p:cNvGrpSpPr/>
          <p:nvPr/>
        </p:nvGrpSpPr>
        <p:grpSpPr>
          <a:xfrm>
            <a:off x="4055199" y="3902579"/>
            <a:ext cx="873210" cy="873210"/>
            <a:chOff x="838200" y="2262430"/>
            <a:chExt cx="873210" cy="873210"/>
          </a:xfrm>
        </p:grpSpPr>
        <p:sp>
          <p:nvSpPr>
            <p:cNvPr id="49" name="Ellipse 48"/>
            <p:cNvSpPr/>
            <p:nvPr/>
          </p:nvSpPr>
          <p:spPr>
            <a:xfrm>
              <a:off x="838200" y="2262430"/>
              <a:ext cx="873210" cy="87321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50" name="Image 49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67" y="2422810"/>
              <a:ext cx="295275" cy="552450"/>
            </a:xfrm>
            <a:prstGeom prst="rect">
              <a:avLst/>
            </a:prstGeom>
          </p:spPr>
        </p:pic>
      </p:grpSp>
      <p:grpSp>
        <p:nvGrpSpPr>
          <p:cNvPr id="55" name="Groupe 54"/>
          <p:cNvGrpSpPr/>
          <p:nvPr/>
        </p:nvGrpSpPr>
        <p:grpSpPr>
          <a:xfrm>
            <a:off x="2516489" y="3902579"/>
            <a:ext cx="873210" cy="873210"/>
            <a:chOff x="4294926" y="3291130"/>
            <a:chExt cx="873210" cy="873210"/>
          </a:xfrm>
        </p:grpSpPr>
        <p:sp>
          <p:nvSpPr>
            <p:cNvPr id="52" name="Ellipse 51"/>
            <p:cNvSpPr/>
            <p:nvPr/>
          </p:nvSpPr>
          <p:spPr>
            <a:xfrm>
              <a:off x="4294926" y="3291130"/>
              <a:ext cx="873210" cy="87321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54" name="Image 53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1641" y="3475859"/>
              <a:ext cx="569612" cy="506322"/>
            </a:xfrm>
            <a:prstGeom prst="rect">
              <a:avLst/>
            </a:prstGeom>
          </p:spPr>
        </p:pic>
      </p:grpSp>
      <p:pic>
        <p:nvPicPr>
          <p:cNvPr id="56" name="Image 5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674" y="4086023"/>
            <a:ext cx="568387" cy="506322"/>
          </a:xfrm>
          <a:prstGeom prst="rect">
            <a:avLst/>
          </a:prstGeom>
        </p:spPr>
      </p:pic>
      <p:grpSp>
        <p:nvGrpSpPr>
          <p:cNvPr id="61" name="Groupe 60"/>
          <p:cNvGrpSpPr/>
          <p:nvPr/>
        </p:nvGrpSpPr>
        <p:grpSpPr>
          <a:xfrm>
            <a:off x="10480590" y="3902579"/>
            <a:ext cx="873210" cy="873210"/>
            <a:chOff x="10480590" y="3902579"/>
            <a:chExt cx="873210" cy="873210"/>
          </a:xfrm>
        </p:grpSpPr>
        <p:sp>
          <p:nvSpPr>
            <p:cNvPr id="58" name="Ellipse 57"/>
            <p:cNvSpPr/>
            <p:nvPr/>
          </p:nvSpPr>
          <p:spPr>
            <a:xfrm>
              <a:off x="10480590" y="3902579"/>
              <a:ext cx="873210" cy="87321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60" name="Image 59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75382" y="4057619"/>
              <a:ext cx="479529" cy="557790"/>
            </a:xfrm>
            <a:prstGeom prst="rect">
              <a:avLst/>
            </a:prstGeom>
          </p:spPr>
        </p:pic>
      </p:grpSp>
      <p:sp>
        <p:nvSpPr>
          <p:cNvPr id="51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32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02970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/>
          <p:cNvGrpSpPr/>
          <p:nvPr/>
        </p:nvGrpSpPr>
        <p:grpSpPr>
          <a:xfrm>
            <a:off x="1880490" y="2537460"/>
            <a:ext cx="180000" cy="671403"/>
            <a:chOff x="1880490" y="2537460"/>
            <a:chExt cx="180000" cy="671403"/>
          </a:xfrm>
        </p:grpSpPr>
        <p:cxnSp>
          <p:nvCxnSpPr>
            <p:cNvPr id="21" name="Connecteur droit 20"/>
            <p:cNvCxnSpPr/>
            <p:nvPr/>
          </p:nvCxnSpPr>
          <p:spPr>
            <a:xfrm flipV="1">
              <a:off x="1970490" y="2537460"/>
              <a:ext cx="0" cy="581403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Ellipse 21"/>
            <p:cNvSpPr/>
            <p:nvPr/>
          </p:nvSpPr>
          <p:spPr>
            <a:xfrm>
              <a:off x="1880490" y="3028863"/>
              <a:ext cx="180000" cy="180000"/>
            </a:xfrm>
            <a:prstGeom prst="ellipse">
              <a:avLst/>
            </a:prstGeom>
            <a:solidFill>
              <a:schemeClr val="tx2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</p:grp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POINTS STRATÉGIQUES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Utilisation de pictogrammes</a:t>
            </a:r>
          </a:p>
        </p:txBody>
      </p:sp>
      <p:grpSp>
        <p:nvGrpSpPr>
          <p:cNvPr id="5" name="Groupe 4"/>
          <p:cNvGrpSpPr/>
          <p:nvPr/>
        </p:nvGrpSpPr>
        <p:grpSpPr>
          <a:xfrm>
            <a:off x="1533885" y="1764582"/>
            <a:ext cx="873210" cy="873210"/>
            <a:chOff x="838200" y="2262430"/>
            <a:chExt cx="873210" cy="873210"/>
          </a:xfrm>
          <a:solidFill>
            <a:schemeClr val="tx2"/>
          </a:solidFill>
        </p:grpSpPr>
        <p:sp>
          <p:nvSpPr>
            <p:cNvPr id="6" name="Ellipse 5"/>
            <p:cNvSpPr/>
            <p:nvPr/>
          </p:nvSpPr>
          <p:spPr>
            <a:xfrm>
              <a:off x="838200" y="2262430"/>
              <a:ext cx="873210" cy="873210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1770" y="2436586"/>
              <a:ext cx="571973" cy="508421"/>
            </a:xfrm>
            <a:prstGeom prst="rect">
              <a:avLst/>
            </a:prstGeom>
            <a:grpFill/>
          </p:spPr>
        </p:pic>
      </p:grpSp>
      <p:grpSp>
        <p:nvGrpSpPr>
          <p:cNvPr id="8" name="Groupe 7"/>
          <p:cNvGrpSpPr/>
          <p:nvPr/>
        </p:nvGrpSpPr>
        <p:grpSpPr>
          <a:xfrm>
            <a:off x="4284225" y="1764582"/>
            <a:ext cx="873210" cy="873210"/>
            <a:chOff x="838200" y="2262430"/>
            <a:chExt cx="873210" cy="873210"/>
          </a:xfrm>
        </p:grpSpPr>
        <p:sp>
          <p:nvSpPr>
            <p:cNvPr id="9" name="Ellipse 8"/>
            <p:cNvSpPr/>
            <p:nvPr/>
          </p:nvSpPr>
          <p:spPr>
            <a:xfrm>
              <a:off x="838200" y="2262430"/>
              <a:ext cx="873210" cy="87321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6492" y="2451028"/>
              <a:ext cx="539476" cy="479533"/>
            </a:xfrm>
            <a:prstGeom prst="rect">
              <a:avLst/>
            </a:prstGeom>
          </p:spPr>
        </p:pic>
      </p:grpSp>
      <p:grpSp>
        <p:nvGrpSpPr>
          <p:cNvPr id="11" name="Groupe 10"/>
          <p:cNvGrpSpPr/>
          <p:nvPr/>
        </p:nvGrpSpPr>
        <p:grpSpPr>
          <a:xfrm>
            <a:off x="7034565" y="1764582"/>
            <a:ext cx="873210" cy="873210"/>
            <a:chOff x="838200" y="2262430"/>
            <a:chExt cx="873210" cy="873210"/>
          </a:xfrm>
        </p:grpSpPr>
        <p:sp>
          <p:nvSpPr>
            <p:cNvPr id="12" name="Ellipse 11"/>
            <p:cNvSpPr/>
            <p:nvPr/>
          </p:nvSpPr>
          <p:spPr>
            <a:xfrm>
              <a:off x="838200" y="2262430"/>
              <a:ext cx="873210" cy="87321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3" name="Imag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6493" y="2451028"/>
              <a:ext cx="539474" cy="479533"/>
            </a:xfrm>
            <a:prstGeom prst="rect">
              <a:avLst/>
            </a:prstGeom>
          </p:spPr>
        </p:pic>
      </p:grpSp>
      <p:grpSp>
        <p:nvGrpSpPr>
          <p:cNvPr id="14" name="Groupe 13"/>
          <p:cNvGrpSpPr/>
          <p:nvPr/>
        </p:nvGrpSpPr>
        <p:grpSpPr>
          <a:xfrm>
            <a:off x="9784905" y="1764582"/>
            <a:ext cx="873210" cy="873210"/>
            <a:chOff x="838200" y="2262430"/>
            <a:chExt cx="873210" cy="873210"/>
          </a:xfrm>
        </p:grpSpPr>
        <p:sp>
          <p:nvSpPr>
            <p:cNvPr id="15" name="Ellipse 14"/>
            <p:cNvSpPr/>
            <p:nvPr/>
          </p:nvSpPr>
          <p:spPr>
            <a:xfrm>
              <a:off x="838200" y="2262430"/>
              <a:ext cx="873210" cy="87321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6" name="Image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7355" y="2436586"/>
              <a:ext cx="392412" cy="523217"/>
            </a:xfrm>
            <a:prstGeom prst="rect">
              <a:avLst/>
            </a:prstGeom>
          </p:spPr>
        </p:pic>
      </p:grpSp>
      <p:sp>
        <p:nvSpPr>
          <p:cNvPr id="28" name="ZoneTexte 27"/>
          <p:cNvSpPr txBox="1"/>
          <p:nvPr/>
        </p:nvSpPr>
        <p:spPr>
          <a:xfrm>
            <a:off x="790740" y="3306717"/>
            <a:ext cx="2359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[Point 1]</a:t>
            </a:r>
          </a:p>
        </p:txBody>
      </p:sp>
      <p:sp>
        <p:nvSpPr>
          <p:cNvPr id="29" name="ZoneTexte 28"/>
          <p:cNvSpPr txBox="1"/>
          <p:nvPr/>
        </p:nvSpPr>
        <p:spPr>
          <a:xfrm>
            <a:off x="790740" y="3645271"/>
            <a:ext cx="2359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[Brève description]</a:t>
            </a:r>
          </a:p>
        </p:txBody>
      </p:sp>
      <p:grpSp>
        <p:nvGrpSpPr>
          <p:cNvPr id="32" name="Groupe 31"/>
          <p:cNvGrpSpPr/>
          <p:nvPr/>
        </p:nvGrpSpPr>
        <p:grpSpPr>
          <a:xfrm>
            <a:off x="4630830" y="2537460"/>
            <a:ext cx="180000" cy="671403"/>
            <a:chOff x="1880490" y="2537460"/>
            <a:chExt cx="180000" cy="671403"/>
          </a:xfrm>
        </p:grpSpPr>
        <p:cxnSp>
          <p:nvCxnSpPr>
            <p:cNvPr id="33" name="Connecteur droit 32"/>
            <p:cNvCxnSpPr/>
            <p:nvPr/>
          </p:nvCxnSpPr>
          <p:spPr>
            <a:xfrm flipV="1">
              <a:off x="1970490" y="2537460"/>
              <a:ext cx="0" cy="581403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Ellipse 33"/>
            <p:cNvSpPr/>
            <p:nvPr/>
          </p:nvSpPr>
          <p:spPr>
            <a:xfrm>
              <a:off x="1880490" y="3028863"/>
              <a:ext cx="180000" cy="180000"/>
            </a:xfrm>
            <a:prstGeom prst="ellipse">
              <a:avLst/>
            </a:prstGeom>
            <a:solidFill>
              <a:schemeClr val="tx2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</p:grpSp>
      <p:grpSp>
        <p:nvGrpSpPr>
          <p:cNvPr id="35" name="Groupe 34"/>
          <p:cNvGrpSpPr/>
          <p:nvPr/>
        </p:nvGrpSpPr>
        <p:grpSpPr>
          <a:xfrm>
            <a:off x="7381170" y="2537460"/>
            <a:ext cx="180000" cy="671403"/>
            <a:chOff x="1880490" y="2537460"/>
            <a:chExt cx="180000" cy="671403"/>
          </a:xfrm>
        </p:grpSpPr>
        <p:cxnSp>
          <p:nvCxnSpPr>
            <p:cNvPr id="36" name="Connecteur droit 35"/>
            <p:cNvCxnSpPr/>
            <p:nvPr/>
          </p:nvCxnSpPr>
          <p:spPr>
            <a:xfrm flipV="1">
              <a:off x="1970490" y="2537460"/>
              <a:ext cx="0" cy="581403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Ellipse 36"/>
            <p:cNvSpPr/>
            <p:nvPr/>
          </p:nvSpPr>
          <p:spPr>
            <a:xfrm>
              <a:off x="1880490" y="3028863"/>
              <a:ext cx="180000" cy="180000"/>
            </a:xfrm>
            <a:prstGeom prst="ellipse">
              <a:avLst/>
            </a:prstGeom>
            <a:solidFill>
              <a:schemeClr val="tx2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</p:grpSp>
      <p:grpSp>
        <p:nvGrpSpPr>
          <p:cNvPr id="38" name="Groupe 37"/>
          <p:cNvGrpSpPr/>
          <p:nvPr/>
        </p:nvGrpSpPr>
        <p:grpSpPr>
          <a:xfrm>
            <a:off x="10130266" y="2537460"/>
            <a:ext cx="180000" cy="671403"/>
            <a:chOff x="1880490" y="2537460"/>
            <a:chExt cx="180000" cy="671403"/>
          </a:xfrm>
        </p:grpSpPr>
        <p:cxnSp>
          <p:nvCxnSpPr>
            <p:cNvPr id="39" name="Connecteur droit 38"/>
            <p:cNvCxnSpPr/>
            <p:nvPr/>
          </p:nvCxnSpPr>
          <p:spPr>
            <a:xfrm flipV="1">
              <a:off x="1970490" y="2537460"/>
              <a:ext cx="0" cy="581403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Ellipse 39"/>
            <p:cNvSpPr/>
            <p:nvPr/>
          </p:nvSpPr>
          <p:spPr>
            <a:xfrm>
              <a:off x="1880490" y="3028863"/>
              <a:ext cx="180000" cy="180000"/>
            </a:xfrm>
            <a:prstGeom prst="ellipse">
              <a:avLst/>
            </a:prstGeom>
            <a:solidFill>
              <a:schemeClr val="tx2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</p:grpSp>
      <p:sp>
        <p:nvSpPr>
          <p:cNvPr id="41" name="ZoneTexte 40"/>
          <p:cNvSpPr txBox="1"/>
          <p:nvPr/>
        </p:nvSpPr>
        <p:spPr>
          <a:xfrm>
            <a:off x="3541080" y="3306717"/>
            <a:ext cx="2359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[Point 2]</a:t>
            </a:r>
          </a:p>
        </p:txBody>
      </p:sp>
      <p:sp>
        <p:nvSpPr>
          <p:cNvPr id="42" name="ZoneTexte 41"/>
          <p:cNvSpPr txBox="1"/>
          <p:nvPr/>
        </p:nvSpPr>
        <p:spPr>
          <a:xfrm>
            <a:off x="3541080" y="3645271"/>
            <a:ext cx="2359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[Brève description]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6291420" y="3306717"/>
            <a:ext cx="2359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[Point 3]</a:t>
            </a:r>
          </a:p>
        </p:txBody>
      </p:sp>
      <p:sp>
        <p:nvSpPr>
          <p:cNvPr id="44" name="ZoneTexte 43"/>
          <p:cNvSpPr txBox="1"/>
          <p:nvPr/>
        </p:nvSpPr>
        <p:spPr>
          <a:xfrm>
            <a:off x="6291420" y="3645271"/>
            <a:ext cx="2359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[Brève description]</a:t>
            </a:r>
          </a:p>
        </p:txBody>
      </p:sp>
      <p:sp>
        <p:nvSpPr>
          <p:cNvPr id="45" name="ZoneTexte 44"/>
          <p:cNvSpPr txBox="1"/>
          <p:nvPr/>
        </p:nvSpPr>
        <p:spPr>
          <a:xfrm>
            <a:off x="9040516" y="3306717"/>
            <a:ext cx="2359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[Point 4]</a:t>
            </a:r>
          </a:p>
        </p:txBody>
      </p:sp>
      <p:sp>
        <p:nvSpPr>
          <p:cNvPr id="46" name="ZoneTexte 45"/>
          <p:cNvSpPr txBox="1"/>
          <p:nvPr/>
        </p:nvSpPr>
        <p:spPr>
          <a:xfrm>
            <a:off x="9040516" y="3645271"/>
            <a:ext cx="2359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[Brève description]</a:t>
            </a:r>
          </a:p>
        </p:txBody>
      </p:sp>
      <p:sp>
        <p:nvSpPr>
          <p:cNvPr id="48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33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39215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PLANNING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Diagramme de Gantt</a:t>
            </a: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537603"/>
              </p:ext>
            </p:extLst>
          </p:nvPr>
        </p:nvGraphicFramePr>
        <p:xfrm>
          <a:off x="838201" y="1889168"/>
          <a:ext cx="10515599" cy="3850759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678471">
                  <a:extLst>
                    <a:ext uri="{9D8B030D-6E8A-4147-A177-3AD203B41FA5}">
                      <a16:colId xmlns:a16="http://schemas.microsoft.com/office/drawing/2014/main" val="2905168175"/>
                    </a:ext>
                  </a:extLst>
                </a:gridCol>
                <a:gridCol w="870792">
                  <a:extLst>
                    <a:ext uri="{9D8B030D-6E8A-4147-A177-3AD203B41FA5}">
                      <a16:colId xmlns:a16="http://schemas.microsoft.com/office/drawing/2014/main" val="1023672955"/>
                    </a:ext>
                  </a:extLst>
                </a:gridCol>
                <a:gridCol w="870792">
                  <a:extLst>
                    <a:ext uri="{9D8B030D-6E8A-4147-A177-3AD203B41FA5}">
                      <a16:colId xmlns:a16="http://schemas.microsoft.com/office/drawing/2014/main" val="540805700"/>
                    </a:ext>
                  </a:extLst>
                </a:gridCol>
                <a:gridCol w="870792">
                  <a:extLst>
                    <a:ext uri="{9D8B030D-6E8A-4147-A177-3AD203B41FA5}">
                      <a16:colId xmlns:a16="http://schemas.microsoft.com/office/drawing/2014/main" val="2231277906"/>
                    </a:ext>
                  </a:extLst>
                </a:gridCol>
                <a:gridCol w="870792">
                  <a:extLst>
                    <a:ext uri="{9D8B030D-6E8A-4147-A177-3AD203B41FA5}">
                      <a16:colId xmlns:a16="http://schemas.microsoft.com/office/drawing/2014/main" val="2319652947"/>
                    </a:ext>
                  </a:extLst>
                </a:gridCol>
                <a:gridCol w="870792">
                  <a:extLst>
                    <a:ext uri="{9D8B030D-6E8A-4147-A177-3AD203B41FA5}">
                      <a16:colId xmlns:a16="http://schemas.microsoft.com/office/drawing/2014/main" val="1542890040"/>
                    </a:ext>
                  </a:extLst>
                </a:gridCol>
                <a:gridCol w="870792">
                  <a:extLst>
                    <a:ext uri="{9D8B030D-6E8A-4147-A177-3AD203B41FA5}">
                      <a16:colId xmlns:a16="http://schemas.microsoft.com/office/drawing/2014/main" val="3879622844"/>
                    </a:ext>
                  </a:extLst>
                </a:gridCol>
                <a:gridCol w="870792">
                  <a:extLst>
                    <a:ext uri="{9D8B030D-6E8A-4147-A177-3AD203B41FA5}">
                      <a16:colId xmlns:a16="http://schemas.microsoft.com/office/drawing/2014/main" val="2199942630"/>
                    </a:ext>
                  </a:extLst>
                </a:gridCol>
                <a:gridCol w="870792">
                  <a:extLst>
                    <a:ext uri="{9D8B030D-6E8A-4147-A177-3AD203B41FA5}">
                      <a16:colId xmlns:a16="http://schemas.microsoft.com/office/drawing/2014/main" val="1874696691"/>
                    </a:ext>
                  </a:extLst>
                </a:gridCol>
                <a:gridCol w="870792">
                  <a:extLst>
                    <a:ext uri="{9D8B030D-6E8A-4147-A177-3AD203B41FA5}">
                      <a16:colId xmlns:a16="http://schemas.microsoft.com/office/drawing/2014/main" val="3575767292"/>
                    </a:ext>
                  </a:extLst>
                </a:gridCol>
              </a:tblGrid>
              <a:tr h="350069">
                <a:tc>
                  <a:txBody>
                    <a:bodyPr/>
                    <a:lstStyle/>
                    <a:p>
                      <a:r>
                        <a:rPr lang="fr-FR" sz="1600" dirty="0"/>
                        <a:t>Semaine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/>
                        <a:t>32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/>
                        <a:t>33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/>
                        <a:t>34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/>
                        <a:t>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/>
                        <a:t>36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/>
                        <a:t>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/>
                        <a:t>38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/>
                        <a:t>39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/>
                        <a:t>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292421233"/>
                  </a:ext>
                </a:extLst>
              </a:tr>
              <a:tr h="350069">
                <a:tc>
                  <a:txBody>
                    <a:bodyPr/>
                    <a:lstStyle/>
                    <a:p>
                      <a:r>
                        <a:rPr lang="fr-FR" sz="1600" dirty="0"/>
                        <a:t>[Tâche</a:t>
                      </a:r>
                      <a:r>
                        <a:rPr lang="fr-FR" sz="1600" baseline="0" dirty="0"/>
                        <a:t> 1]</a:t>
                      </a:r>
                      <a:endParaRPr lang="fr-FR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3608844"/>
                  </a:ext>
                </a:extLst>
              </a:tr>
              <a:tr h="3500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[Tâche</a:t>
                      </a:r>
                      <a:r>
                        <a:rPr lang="fr-FR" sz="1600" baseline="0" dirty="0"/>
                        <a:t> 2]</a:t>
                      </a:r>
                      <a:endParaRPr lang="fr-FR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3080313"/>
                  </a:ext>
                </a:extLst>
              </a:tr>
              <a:tr h="3500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[Tâche</a:t>
                      </a:r>
                      <a:r>
                        <a:rPr lang="fr-FR" sz="1600" baseline="0" dirty="0"/>
                        <a:t> 3]</a:t>
                      </a:r>
                      <a:endParaRPr lang="fr-FR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8952571"/>
                  </a:ext>
                </a:extLst>
              </a:tr>
              <a:tr h="3500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[Tâche</a:t>
                      </a:r>
                      <a:r>
                        <a:rPr lang="fr-FR" sz="1600" baseline="0" dirty="0"/>
                        <a:t> 4]</a:t>
                      </a:r>
                      <a:endParaRPr lang="fr-FR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5455605"/>
                  </a:ext>
                </a:extLst>
              </a:tr>
              <a:tr h="3500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[Tâche</a:t>
                      </a:r>
                      <a:r>
                        <a:rPr lang="fr-FR" sz="1600" baseline="0" dirty="0"/>
                        <a:t> 5]</a:t>
                      </a:r>
                      <a:endParaRPr lang="fr-FR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191532"/>
                  </a:ext>
                </a:extLst>
              </a:tr>
              <a:tr h="3500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[Tâche</a:t>
                      </a:r>
                      <a:r>
                        <a:rPr lang="fr-FR" sz="1600" baseline="0" dirty="0"/>
                        <a:t> 6]</a:t>
                      </a:r>
                      <a:endParaRPr lang="fr-FR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0037082"/>
                  </a:ext>
                </a:extLst>
              </a:tr>
              <a:tr h="3500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[Tâche</a:t>
                      </a:r>
                      <a:r>
                        <a:rPr lang="fr-FR" sz="1600" baseline="0" dirty="0"/>
                        <a:t> 7]</a:t>
                      </a:r>
                      <a:endParaRPr lang="fr-FR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9520715"/>
                  </a:ext>
                </a:extLst>
              </a:tr>
              <a:tr h="3500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[Tâche</a:t>
                      </a:r>
                      <a:r>
                        <a:rPr lang="fr-FR" sz="1600" baseline="0" dirty="0"/>
                        <a:t> 8]</a:t>
                      </a:r>
                      <a:endParaRPr lang="fr-FR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584104"/>
                  </a:ext>
                </a:extLst>
              </a:tr>
              <a:tr h="3500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[Tâche</a:t>
                      </a:r>
                      <a:r>
                        <a:rPr lang="fr-FR" sz="1600" baseline="0" dirty="0"/>
                        <a:t> 9]</a:t>
                      </a:r>
                      <a:endParaRPr lang="fr-FR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5917628"/>
                  </a:ext>
                </a:extLst>
              </a:tr>
              <a:tr h="3500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[Tâche</a:t>
                      </a:r>
                      <a:r>
                        <a:rPr lang="fr-FR" sz="1600" baseline="0" dirty="0"/>
                        <a:t> 10]</a:t>
                      </a:r>
                      <a:endParaRPr lang="fr-FR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8651168"/>
                  </a:ext>
                </a:extLst>
              </a:tr>
            </a:tbl>
          </a:graphicData>
        </a:graphic>
      </p:graphicFrame>
      <p:sp>
        <p:nvSpPr>
          <p:cNvPr id="7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34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122978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/>
          <p:cNvGrpSpPr/>
          <p:nvPr/>
        </p:nvGrpSpPr>
        <p:grpSpPr>
          <a:xfrm>
            <a:off x="1961152" y="358663"/>
            <a:ext cx="8720103" cy="5815633"/>
            <a:chOff x="1961152" y="358664"/>
            <a:chExt cx="8650921" cy="5769494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1152" y="358664"/>
              <a:ext cx="8650921" cy="5769494"/>
            </a:xfrm>
            <a:prstGeom prst="rect">
              <a:avLst/>
            </a:prstGeom>
          </p:spPr>
        </p:pic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3795" y="5768551"/>
              <a:ext cx="1648278" cy="296690"/>
            </a:xfrm>
            <a:prstGeom prst="rect">
              <a:avLst/>
            </a:prstGeom>
          </p:spPr>
        </p:pic>
      </p:grp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35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02374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/>
          <p:cNvGrpSpPr/>
          <p:nvPr/>
        </p:nvGrpSpPr>
        <p:grpSpPr>
          <a:xfrm>
            <a:off x="1945896" y="513644"/>
            <a:ext cx="8288672" cy="5511967"/>
            <a:chOff x="1945896" y="513644"/>
            <a:chExt cx="8288672" cy="5511967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45896" y="513644"/>
              <a:ext cx="8288672" cy="5511967"/>
            </a:xfrm>
            <a:prstGeom prst="rect">
              <a:avLst/>
            </a:prstGeom>
          </p:spPr>
        </p:pic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2832" y="5718218"/>
              <a:ext cx="1368645" cy="246356"/>
            </a:xfrm>
            <a:prstGeom prst="rect">
              <a:avLst/>
            </a:prstGeom>
          </p:spPr>
        </p:pic>
      </p:grpSp>
      <p:sp>
        <p:nvSpPr>
          <p:cNvPr id="8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36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669935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/>
          <p:cNvGrpSpPr/>
          <p:nvPr/>
        </p:nvGrpSpPr>
        <p:grpSpPr>
          <a:xfrm>
            <a:off x="1613393" y="270557"/>
            <a:ext cx="8696677" cy="5786282"/>
            <a:chOff x="1613393" y="270557"/>
            <a:chExt cx="8696677" cy="5786282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3393" y="270557"/>
              <a:ext cx="8696677" cy="5786282"/>
            </a:xfrm>
            <a:prstGeom prst="rect">
              <a:avLst/>
            </a:prstGeom>
          </p:spPr>
        </p:pic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5327" y="5659495"/>
              <a:ext cx="1407322" cy="253318"/>
            </a:xfrm>
            <a:prstGeom prst="rect">
              <a:avLst/>
            </a:prstGeom>
          </p:spPr>
        </p:pic>
      </p:grpSp>
      <p:sp>
        <p:nvSpPr>
          <p:cNvPr id="8" name="Espace réservé du numéro de diapositive 3"/>
          <p:cNvSpPr txBox="1">
            <a:spLocks/>
          </p:cNvSpPr>
          <p:nvPr/>
        </p:nvSpPr>
        <p:spPr>
          <a:xfrm>
            <a:off x="10748385" y="6399256"/>
            <a:ext cx="6553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2E9B93-3FD0-4DC1-882D-AD9D99D1150B}" type="slidenum">
              <a:rPr lang="fr-FR" smtClean="0"/>
              <a:pPr/>
              <a:t>37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13891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/>
          <p:cNvGrpSpPr/>
          <p:nvPr/>
        </p:nvGrpSpPr>
        <p:grpSpPr>
          <a:xfrm>
            <a:off x="1697283" y="542811"/>
            <a:ext cx="8394673" cy="5585345"/>
            <a:chOff x="1697283" y="542811"/>
            <a:chExt cx="8394673" cy="5585345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97283" y="542811"/>
              <a:ext cx="8394673" cy="5585345"/>
            </a:xfrm>
            <a:prstGeom prst="rect">
              <a:avLst/>
            </a:prstGeom>
          </p:spPr>
        </p:pic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0828" y="5776939"/>
              <a:ext cx="1601672" cy="288301"/>
            </a:xfrm>
            <a:prstGeom prst="rect">
              <a:avLst/>
            </a:prstGeom>
          </p:spPr>
        </p:pic>
      </p:grpSp>
      <p:sp>
        <p:nvSpPr>
          <p:cNvPr id="8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38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013660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/>
          <p:cNvGrpSpPr/>
          <p:nvPr/>
        </p:nvGrpSpPr>
        <p:grpSpPr>
          <a:xfrm>
            <a:off x="1431192" y="172003"/>
            <a:ext cx="8954379" cy="5970190"/>
            <a:chOff x="1431192" y="172003"/>
            <a:chExt cx="8954379" cy="5970190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1192" y="172003"/>
              <a:ext cx="8954379" cy="5970190"/>
            </a:xfrm>
            <a:prstGeom prst="rect">
              <a:avLst/>
            </a:prstGeom>
          </p:spPr>
        </p:pic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77580" y="5827274"/>
              <a:ext cx="1373766" cy="247278"/>
            </a:xfrm>
            <a:prstGeom prst="rect">
              <a:avLst/>
            </a:prstGeom>
          </p:spPr>
        </p:pic>
      </p:grpSp>
      <p:sp>
        <p:nvSpPr>
          <p:cNvPr id="8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39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60454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1615230" y="230929"/>
            <a:ext cx="8996843" cy="5997895"/>
            <a:chOff x="1615230" y="230929"/>
            <a:chExt cx="8996843" cy="5997895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5230" y="230929"/>
              <a:ext cx="8996843" cy="5997895"/>
            </a:xfrm>
            <a:prstGeom prst="rect">
              <a:avLst/>
            </a:prstGeom>
          </p:spPr>
        </p:pic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4417" y="5911164"/>
              <a:ext cx="1368645" cy="246356"/>
            </a:xfrm>
            <a:prstGeom prst="rect">
              <a:avLst/>
            </a:prstGeom>
          </p:spPr>
        </p:pic>
      </p:grp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40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22959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1563147" y="319576"/>
            <a:ext cx="8780480" cy="5842137"/>
            <a:chOff x="1563147" y="319576"/>
            <a:chExt cx="8780480" cy="5842137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3147" y="319576"/>
              <a:ext cx="8780480" cy="5842137"/>
            </a:xfrm>
            <a:prstGeom prst="rect">
              <a:avLst/>
            </a:prstGeom>
          </p:spPr>
        </p:pic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36303" y="5854088"/>
              <a:ext cx="1306654" cy="235198"/>
            </a:xfrm>
            <a:prstGeom prst="rect">
              <a:avLst/>
            </a:prstGeom>
          </p:spPr>
        </p:pic>
      </p:grp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41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694283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1422283" y="233725"/>
            <a:ext cx="8980066" cy="5986711"/>
            <a:chOff x="1422283" y="233725"/>
            <a:chExt cx="8980066" cy="5986711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2283" y="233725"/>
              <a:ext cx="8980066" cy="5986711"/>
            </a:xfrm>
            <a:prstGeom prst="rect">
              <a:avLst/>
            </a:prstGeom>
          </p:spPr>
        </p:pic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20861" y="5864490"/>
              <a:ext cx="1155653" cy="208018"/>
            </a:xfrm>
            <a:prstGeom prst="rect">
              <a:avLst/>
            </a:prstGeom>
          </p:spPr>
        </p:pic>
      </p:grp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42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433131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/>
          <p:cNvGrpSpPr/>
          <p:nvPr/>
        </p:nvGrpSpPr>
        <p:grpSpPr>
          <a:xfrm>
            <a:off x="1719147" y="184556"/>
            <a:ext cx="3995154" cy="5992731"/>
            <a:chOff x="1719147" y="184556"/>
            <a:chExt cx="3995154" cy="5992731"/>
          </a:xfrm>
        </p:grpSpPr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9147" y="184556"/>
              <a:ext cx="3995154" cy="5992731"/>
            </a:xfrm>
            <a:prstGeom prst="rect">
              <a:avLst/>
            </a:prstGeom>
          </p:spPr>
        </p:pic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8252" y="5872293"/>
              <a:ext cx="879278" cy="158270"/>
            </a:xfrm>
            <a:prstGeom prst="rect">
              <a:avLst/>
            </a:prstGeom>
          </p:spPr>
        </p:pic>
      </p:grpSp>
      <p:grpSp>
        <p:nvGrpSpPr>
          <p:cNvPr id="10" name="Groupe 9"/>
          <p:cNvGrpSpPr/>
          <p:nvPr/>
        </p:nvGrpSpPr>
        <p:grpSpPr>
          <a:xfrm>
            <a:off x="6720649" y="184556"/>
            <a:ext cx="3995652" cy="5992731"/>
            <a:chOff x="6720649" y="184556"/>
            <a:chExt cx="3995652" cy="5992731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20649" y="184556"/>
              <a:ext cx="3995652" cy="5992731"/>
            </a:xfrm>
            <a:prstGeom prst="rect">
              <a:avLst/>
            </a:prstGeom>
          </p:spPr>
        </p:pic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6149" y="5933349"/>
              <a:ext cx="1080152" cy="194427"/>
            </a:xfrm>
            <a:prstGeom prst="rect">
              <a:avLst/>
            </a:prstGeom>
          </p:spPr>
        </p:pic>
      </p:grpSp>
      <p:sp>
        <p:nvSpPr>
          <p:cNvPr id="11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43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624404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1704363" y="469783"/>
            <a:ext cx="3783435" cy="5675152"/>
            <a:chOff x="1704363" y="469783"/>
            <a:chExt cx="3783435" cy="5675152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4363" y="469783"/>
              <a:ext cx="3783435" cy="5675152"/>
            </a:xfrm>
            <a:prstGeom prst="rect">
              <a:avLst/>
            </a:prstGeom>
          </p:spPr>
        </p:pic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7646" y="5950508"/>
              <a:ext cx="1080152" cy="194427"/>
            </a:xfrm>
            <a:prstGeom prst="rect">
              <a:avLst/>
            </a:prstGeom>
          </p:spPr>
        </p:pic>
      </p:grpSp>
      <p:grpSp>
        <p:nvGrpSpPr>
          <p:cNvPr id="8" name="Groupe 7"/>
          <p:cNvGrpSpPr/>
          <p:nvPr/>
        </p:nvGrpSpPr>
        <p:grpSpPr>
          <a:xfrm>
            <a:off x="6791651" y="469784"/>
            <a:ext cx="3783435" cy="5675152"/>
            <a:chOff x="6791651" y="469784"/>
            <a:chExt cx="3783435" cy="5675152"/>
          </a:xfrm>
        </p:grpSpPr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91651" y="469784"/>
              <a:ext cx="3783435" cy="5675152"/>
            </a:xfrm>
            <a:prstGeom prst="rect">
              <a:avLst/>
            </a:prstGeom>
          </p:spPr>
        </p:pic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94934" y="5950507"/>
              <a:ext cx="1080152" cy="194427"/>
            </a:xfrm>
            <a:prstGeom prst="rect">
              <a:avLst/>
            </a:prstGeom>
          </p:spPr>
        </p:pic>
      </p:grpSp>
      <p:sp>
        <p:nvSpPr>
          <p:cNvPr id="9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44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133897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/>
          <p:cNvGrpSpPr/>
          <p:nvPr/>
        </p:nvGrpSpPr>
        <p:grpSpPr>
          <a:xfrm>
            <a:off x="1531340" y="222541"/>
            <a:ext cx="9047177" cy="6031451"/>
            <a:chOff x="1531340" y="222541"/>
            <a:chExt cx="9047177" cy="6031451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1340" y="222541"/>
              <a:ext cx="9047177" cy="6031451"/>
            </a:xfrm>
            <a:prstGeom prst="rect">
              <a:avLst/>
            </a:prstGeom>
          </p:spPr>
        </p:pic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94358" y="5906968"/>
              <a:ext cx="1555067" cy="279912"/>
            </a:xfrm>
            <a:prstGeom prst="rect">
              <a:avLst/>
            </a:prstGeom>
          </p:spPr>
        </p:pic>
      </p:grpSp>
      <p:sp>
        <p:nvSpPr>
          <p:cNvPr id="8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45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913037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1403669" y="252872"/>
            <a:ext cx="9057403" cy="6026288"/>
            <a:chOff x="1403669" y="252872"/>
            <a:chExt cx="9057403" cy="6026288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3669" y="252872"/>
              <a:ext cx="9057403" cy="6026288"/>
            </a:xfrm>
            <a:prstGeom prst="rect">
              <a:avLst/>
            </a:prstGeom>
          </p:spPr>
        </p:pic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3995" y="6017239"/>
              <a:ext cx="1080152" cy="194427"/>
            </a:xfrm>
            <a:prstGeom prst="rect">
              <a:avLst/>
            </a:prstGeom>
          </p:spPr>
        </p:pic>
      </p:grp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46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679833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/>
          <p:cNvGrpSpPr/>
          <p:nvPr/>
        </p:nvGrpSpPr>
        <p:grpSpPr>
          <a:xfrm>
            <a:off x="1780004" y="201334"/>
            <a:ext cx="4034860" cy="6052657"/>
            <a:chOff x="1780004" y="201334"/>
            <a:chExt cx="4034860" cy="6052657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0004" y="201334"/>
              <a:ext cx="4034860" cy="6052657"/>
            </a:xfrm>
            <a:prstGeom prst="rect">
              <a:avLst/>
            </a:prstGeom>
          </p:spPr>
        </p:pic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7588" y="5958516"/>
              <a:ext cx="1080152" cy="194427"/>
            </a:xfrm>
            <a:prstGeom prst="rect">
              <a:avLst/>
            </a:prstGeom>
          </p:spPr>
        </p:pic>
      </p:grpSp>
      <p:grpSp>
        <p:nvGrpSpPr>
          <p:cNvPr id="7" name="Groupe 6"/>
          <p:cNvGrpSpPr/>
          <p:nvPr/>
        </p:nvGrpSpPr>
        <p:grpSpPr>
          <a:xfrm>
            <a:off x="6880229" y="201334"/>
            <a:ext cx="4035356" cy="6052657"/>
            <a:chOff x="6880229" y="201334"/>
            <a:chExt cx="4035356" cy="6052657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80229" y="201334"/>
              <a:ext cx="4035356" cy="6052657"/>
            </a:xfrm>
            <a:prstGeom prst="rect">
              <a:avLst/>
            </a:prstGeom>
          </p:spPr>
        </p:pic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76710" y="5958516"/>
              <a:ext cx="1080152" cy="194427"/>
            </a:xfrm>
            <a:prstGeom prst="rect">
              <a:avLst/>
            </a:prstGeom>
          </p:spPr>
        </p:pic>
      </p:grpSp>
      <p:sp>
        <p:nvSpPr>
          <p:cNvPr id="9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47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7643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1817192" y="443164"/>
            <a:ext cx="8677435" cy="5785661"/>
            <a:chOff x="1817192" y="443164"/>
            <a:chExt cx="8677435" cy="5785661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7192" y="443164"/>
              <a:ext cx="8677435" cy="5785661"/>
            </a:xfrm>
            <a:prstGeom prst="rect">
              <a:avLst/>
            </a:prstGeom>
          </p:spPr>
        </p:pic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25088" y="5933349"/>
              <a:ext cx="1080152" cy="194427"/>
            </a:xfrm>
            <a:prstGeom prst="rect">
              <a:avLst/>
            </a:prstGeom>
          </p:spPr>
        </p:pic>
      </p:grp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48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10799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/>
        </p:nvGrpSpPr>
        <p:grpSpPr>
          <a:xfrm>
            <a:off x="1419840" y="276837"/>
            <a:ext cx="8940566" cy="5960377"/>
            <a:chOff x="1419840" y="276837"/>
            <a:chExt cx="8940566" cy="5960377"/>
          </a:xfrm>
        </p:grpSpPr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9840" y="276837"/>
              <a:ext cx="8940566" cy="5960377"/>
            </a:xfrm>
            <a:prstGeom prst="rect">
              <a:avLst/>
            </a:prstGeom>
          </p:spPr>
        </p:pic>
        <p:pic>
          <p:nvPicPr>
            <p:cNvPr id="12" name="Image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16032" y="5924960"/>
              <a:ext cx="1080152" cy="194427"/>
            </a:xfrm>
            <a:prstGeom prst="rect">
              <a:avLst/>
            </a:prstGeom>
          </p:spPr>
        </p:pic>
      </p:grp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49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3007081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1400962" y="219744"/>
            <a:ext cx="8942664" cy="5961776"/>
            <a:chOff x="1400962" y="219744"/>
            <a:chExt cx="8942664" cy="5961776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0962" y="219744"/>
              <a:ext cx="8942664" cy="5961776"/>
            </a:xfrm>
            <a:prstGeom prst="rect">
              <a:avLst/>
            </a:prstGeom>
          </p:spPr>
        </p:pic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99922" y="5916571"/>
              <a:ext cx="1080152" cy="194427"/>
            </a:xfrm>
            <a:prstGeom prst="rect">
              <a:avLst/>
            </a:prstGeom>
          </p:spPr>
        </p:pic>
      </p:grp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50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8781771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/>
          <p:cNvGrpSpPr/>
          <p:nvPr/>
        </p:nvGrpSpPr>
        <p:grpSpPr>
          <a:xfrm>
            <a:off x="6687037" y="251669"/>
            <a:ext cx="4029264" cy="6044269"/>
            <a:chOff x="6687037" y="251669"/>
            <a:chExt cx="4029264" cy="6044269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87037" y="251669"/>
              <a:ext cx="4029264" cy="6044269"/>
            </a:xfrm>
            <a:prstGeom prst="rect">
              <a:avLst/>
            </a:prstGeom>
          </p:spPr>
        </p:pic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3870" y="5992072"/>
              <a:ext cx="1080152" cy="194427"/>
            </a:xfrm>
            <a:prstGeom prst="rect">
              <a:avLst/>
            </a:prstGeom>
          </p:spPr>
        </p:pic>
      </p:grpSp>
      <p:grpSp>
        <p:nvGrpSpPr>
          <p:cNvPr id="7" name="Groupe 6"/>
          <p:cNvGrpSpPr/>
          <p:nvPr/>
        </p:nvGrpSpPr>
        <p:grpSpPr>
          <a:xfrm>
            <a:off x="1444305" y="251670"/>
            <a:ext cx="4029512" cy="6044268"/>
            <a:chOff x="1444305" y="251670"/>
            <a:chExt cx="4029512" cy="6044268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4305" y="251670"/>
              <a:ext cx="4029512" cy="6044268"/>
            </a:xfrm>
            <a:prstGeom prst="rect">
              <a:avLst/>
            </a:prstGeom>
          </p:spPr>
        </p:pic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3973" y="5992071"/>
              <a:ext cx="1080152" cy="194427"/>
            </a:xfrm>
            <a:prstGeom prst="rect">
              <a:avLst/>
            </a:prstGeom>
          </p:spPr>
        </p:pic>
      </p:grpSp>
      <p:sp>
        <p:nvSpPr>
          <p:cNvPr id="9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51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915036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1606841" y="348375"/>
            <a:ext cx="8745173" cy="5830115"/>
            <a:chOff x="1606841" y="348375"/>
            <a:chExt cx="8745173" cy="5830115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6841" y="348375"/>
              <a:ext cx="8745173" cy="5830115"/>
            </a:xfrm>
            <a:prstGeom prst="rect">
              <a:avLst/>
            </a:prstGeom>
          </p:spPr>
        </p:pic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24421" y="5841070"/>
              <a:ext cx="1080152" cy="194427"/>
            </a:xfrm>
            <a:prstGeom prst="rect">
              <a:avLst/>
            </a:prstGeom>
          </p:spPr>
        </p:pic>
      </p:grp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52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2266598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1632006" y="169410"/>
            <a:ext cx="9201739" cy="6134493"/>
            <a:chOff x="1632006" y="169410"/>
            <a:chExt cx="9201739" cy="6134493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2006" y="169410"/>
              <a:ext cx="9201739" cy="6134493"/>
            </a:xfrm>
            <a:prstGeom prst="rect">
              <a:avLst/>
            </a:prstGeom>
          </p:spPr>
        </p:pic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6149" y="6000461"/>
              <a:ext cx="1080152" cy="194427"/>
            </a:xfrm>
            <a:prstGeom prst="rect">
              <a:avLst/>
            </a:prstGeom>
          </p:spPr>
        </p:pic>
      </p:grp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53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1450673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1529504" y="333686"/>
            <a:ext cx="8847678" cy="5886749"/>
            <a:chOff x="1529504" y="333686"/>
            <a:chExt cx="8847678" cy="5886749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9504" y="333686"/>
              <a:ext cx="8847678" cy="5886749"/>
            </a:xfrm>
            <a:prstGeom prst="rect">
              <a:avLst/>
            </a:prstGeom>
          </p:spPr>
        </p:pic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4663" y="5941738"/>
              <a:ext cx="1080152" cy="194427"/>
            </a:xfrm>
            <a:prstGeom prst="rect">
              <a:avLst/>
            </a:prstGeom>
          </p:spPr>
        </p:pic>
      </p:grp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54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3954860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/>
          <p:cNvGrpSpPr/>
          <p:nvPr/>
        </p:nvGrpSpPr>
        <p:grpSpPr>
          <a:xfrm>
            <a:off x="1297838" y="184557"/>
            <a:ext cx="3987227" cy="5992730"/>
            <a:chOff x="1297838" y="184557"/>
            <a:chExt cx="3987227" cy="5992730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7838" y="184557"/>
              <a:ext cx="3987227" cy="5992730"/>
            </a:xfrm>
            <a:prstGeom prst="rect">
              <a:avLst/>
            </a:prstGeom>
          </p:spPr>
        </p:pic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4604" y="5982860"/>
              <a:ext cx="1080152" cy="194427"/>
            </a:xfrm>
            <a:prstGeom prst="rect">
              <a:avLst/>
            </a:prstGeom>
          </p:spPr>
        </p:pic>
      </p:grpSp>
      <p:grpSp>
        <p:nvGrpSpPr>
          <p:cNvPr id="9" name="Groupe 8"/>
          <p:cNvGrpSpPr/>
          <p:nvPr/>
        </p:nvGrpSpPr>
        <p:grpSpPr>
          <a:xfrm>
            <a:off x="7034466" y="184557"/>
            <a:ext cx="4112337" cy="5992730"/>
            <a:chOff x="7034466" y="184557"/>
            <a:chExt cx="4112337" cy="5992730"/>
          </a:xfrm>
        </p:grpSpPr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4466" y="184557"/>
              <a:ext cx="4112337" cy="5992730"/>
            </a:xfrm>
            <a:prstGeom prst="rect">
              <a:avLst/>
            </a:prstGeom>
          </p:spPr>
        </p:pic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63809" y="5925646"/>
              <a:ext cx="1080152" cy="194427"/>
            </a:xfrm>
            <a:prstGeom prst="rect">
              <a:avLst/>
            </a:prstGeom>
          </p:spPr>
        </p:pic>
      </p:grpSp>
      <p:sp>
        <p:nvSpPr>
          <p:cNvPr id="10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55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6807349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1303849" y="350047"/>
            <a:ext cx="9215945" cy="5920724"/>
            <a:chOff x="1303849" y="350047"/>
            <a:chExt cx="9215945" cy="5920724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3849" y="350047"/>
              <a:ext cx="9215945" cy="5920724"/>
            </a:xfrm>
            <a:prstGeom prst="rect">
              <a:avLst/>
            </a:prstGeom>
          </p:spPr>
        </p:pic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4938" y="6076344"/>
              <a:ext cx="1080152" cy="194427"/>
            </a:xfrm>
            <a:prstGeom prst="rect">
              <a:avLst/>
            </a:prstGeom>
          </p:spPr>
        </p:pic>
      </p:grp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56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172580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193" y="713064"/>
            <a:ext cx="7998377" cy="5374910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57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944265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929" y="573863"/>
            <a:ext cx="8251970" cy="5504064"/>
          </a:xfrm>
          <a:prstGeom prst="rect">
            <a:avLst/>
          </a:prstGeom>
        </p:spPr>
      </p:pic>
      <p:sp>
        <p:nvSpPr>
          <p:cNvPr id="5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58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531105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802" y="360727"/>
            <a:ext cx="8464625" cy="5645905"/>
          </a:xfrm>
          <a:prstGeom prst="rect">
            <a:avLst/>
          </a:prstGeom>
        </p:spPr>
      </p:pic>
      <p:sp>
        <p:nvSpPr>
          <p:cNvPr id="5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59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9523846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1917234" y="639194"/>
            <a:ext cx="8183111" cy="5455407"/>
            <a:chOff x="1917234" y="639194"/>
            <a:chExt cx="8183111" cy="5455407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7234" y="639194"/>
              <a:ext cx="8183111" cy="5455407"/>
            </a:xfrm>
            <a:prstGeom prst="rect">
              <a:avLst/>
            </a:prstGeom>
          </p:spPr>
        </p:pic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31474" y="5832682"/>
              <a:ext cx="1080152" cy="194427"/>
            </a:xfrm>
            <a:prstGeom prst="rect">
              <a:avLst/>
            </a:prstGeom>
          </p:spPr>
        </p:pic>
      </p:grp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60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0225167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1593623" y="130262"/>
            <a:ext cx="9122678" cy="6081785"/>
            <a:chOff x="1593623" y="130262"/>
            <a:chExt cx="9122678" cy="6081785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3623" y="130262"/>
              <a:ext cx="9122678" cy="6081785"/>
            </a:xfrm>
            <a:prstGeom prst="rect">
              <a:avLst/>
            </a:prstGeom>
          </p:spPr>
        </p:pic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6149" y="5933349"/>
              <a:ext cx="1080152" cy="194427"/>
            </a:xfrm>
            <a:prstGeom prst="rect">
              <a:avLst/>
            </a:prstGeom>
          </p:spPr>
        </p:pic>
      </p:grp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61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487414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580589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Clinique Pasteur">
      <a:dk1>
        <a:srgbClr val="3C3C3B"/>
      </a:dk1>
      <a:lt1>
        <a:srgbClr val="FFFFFF"/>
      </a:lt1>
      <a:dk2>
        <a:srgbClr val="323E48"/>
      </a:dk2>
      <a:lt2>
        <a:srgbClr val="FFFFFF"/>
      </a:lt2>
      <a:accent1>
        <a:srgbClr val="07736E"/>
      </a:accent1>
      <a:accent2>
        <a:srgbClr val="5B758E"/>
      </a:accent2>
      <a:accent3>
        <a:srgbClr val="F4991A"/>
      </a:accent3>
      <a:accent4>
        <a:srgbClr val="C84135"/>
      </a:accent4>
      <a:accent5>
        <a:srgbClr val="1761A2"/>
      </a:accent5>
      <a:accent6>
        <a:srgbClr val="B2B2B2"/>
      </a:accent6>
      <a:hlink>
        <a:srgbClr val="1761A2"/>
      </a:hlink>
      <a:folHlink>
        <a:srgbClr val="BB596A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16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ésentation1" id="{67E3651E-496B-45DE-AC83-AAA70A1E3500}" vid="{8ECC5040-BBE3-41CE-BDB2-549473B38C8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1278</Words>
  <Application>Microsoft Office PowerPoint</Application>
  <PresentationFormat>Grand écran</PresentationFormat>
  <Paragraphs>501</Paragraphs>
  <Slides>62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62</vt:i4>
      </vt:variant>
    </vt:vector>
  </HeadingPairs>
  <TitlesOfParts>
    <vt:vector size="65" baseType="lpstr">
      <vt:lpstr>Arial</vt:lpstr>
      <vt:lpstr>Calibri</vt:lpstr>
      <vt:lpstr>Thème Office</vt:lpstr>
      <vt:lpstr>PRÉSENTATION POWERPOINT</vt:lpstr>
      <vt:lpstr>Présentation PowerPoint</vt:lpstr>
      <vt:lpstr>Présentation PowerPoint</vt:lpstr>
      <vt:lpstr>NUANCIER</vt:lpstr>
      <vt:lpstr>TYPOGRAPHIE</vt:lpstr>
      <vt:lpstr>SOMMAIRE</vt:lpstr>
      <vt:lpstr>01 - [INSÉRER PARTIE]</vt:lpstr>
      <vt:lpstr>02 - [INSÉRER PARTIE]</vt:lpstr>
      <vt:lpstr>03 - [INSÉRER PARTIE]</vt:lpstr>
      <vt:lpstr>SYNTHÈSE</vt:lpstr>
      <vt:lpstr>SYNTHÈSE</vt:lpstr>
      <vt:lpstr>GRAPHIQUES</vt:lpstr>
      <vt:lpstr>GRAPHIQUES</vt:lpstr>
      <vt:lpstr>GRAPHIQUES</vt:lpstr>
      <vt:lpstr>GRAPHIQUES</vt:lpstr>
      <vt:lpstr>GRAPHIQUES</vt:lpstr>
      <vt:lpstr>GRAPHIQUES</vt:lpstr>
      <vt:lpstr>GRAPHIQUES</vt:lpstr>
      <vt:lpstr>POINTS CLÉS</vt:lpstr>
      <vt:lpstr>POINTS CLÉS</vt:lpstr>
      <vt:lpstr>POINTS CLÉS</vt:lpstr>
      <vt:lpstr>POINTS CLÉS</vt:lpstr>
      <vt:lpstr>POINT DÉTAILLÉ</vt:lpstr>
      <vt:lpstr>TABLEAUX</vt:lpstr>
      <vt:lpstr>TABLEAUX</vt:lpstr>
      <vt:lpstr>TABLEAUX</vt:lpstr>
      <vt:lpstr>TABLEAUX</vt:lpstr>
      <vt:lpstr>GOUVERNANCE</vt:lpstr>
      <vt:lpstr>GOUVERNANCE</vt:lpstr>
      <vt:lpstr>ARBRE DE DÉCISIONS</vt:lpstr>
      <vt:lpstr>PROCESSUS</vt:lpstr>
      <vt:lpstr>PICTOGRAMMES</vt:lpstr>
      <vt:lpstr>POINTS STRATÉGIQUES</vt:lpstr>
      <vt:lpstr>PLANNING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Clinique Pasteur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CARDOSO Hélène</dc:creator>
  <cp:lastModifiedBy>CARDOSO Hélène</cp:lastModifiedBy>
  <cp:revision>2</cp:revision>
  <dcterms:created xsi:type="dcterms:W3CDTF">2025-04-09T06:43:58Z</dcterms:created>
  <dcterms:modified xsi:type="dcterms:W3CDTF">2025-04-09T06:50:24Z</dcterms:modified>
</cp:coreProperties>
</file>